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6" r:id="rId7"/>
    <p:sldId id="260" r:id="rId8"/>
    <p:sldId id="261" r:id="rId9"/>
    <p:sldId id="262" r:id="rId10"/>
    <p:sldId id="263" r:id="rId11"/>
    <p:sldId id="264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84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EA5FA4-AEBA-4358-9E32-456C4A6F9F79}" type="doc">
      <dgm:prSet loTypeId="urn:microsoft.com/office/officeart/2005/8/layout/matrix3" loCatId="matrix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2C60C55-235C-46E1-BC3D-D30BCE3F0D41}">
      <dgm:prSet/>
      <dgm:spPr/>
      <dgm:t>
        <a:bodyPr/>
        <a:lstStyle/>
        <a:p>
          <a:r>
            <a:rPr lang="en-US"/>
            <a:t>Total Products: 5,000</a:t>
          </a:r>
        </a:p>
      </dgm:t>
    </dgm:pt>
    <dgm:pt modelId="{CC08613F-7E59-4344-96B9-EF5E411D29C0}" type="parTrans" cxnId="{C237CD9C-C0FA-4FE3-8CDB-BE50875AC044}">
      <dgm:prSet/>
      <dgm:spPr/>
      <dgm:t>
        <a:bodyPr/>
        <a:lstStyle/>
        <a:p>
          <a:endParaRPr lang="en-US"/>
        </a:p>
      </dgm:t>
    </dgm:pt>
    <dgm:pt modelId="{347F839E-5391-4272-9660-F0B878AC9F8D}" type="sibTrans" cxnId="{C237CD9C-C0FA-4FE3-8CDB-BE50875AC044}">
      <dgm:prSet/>
      <dgm:spPr/>
      <dgm:t>
        <a:bodyPr/>
        <a:lstStyle/>
        <a:p>
          <a:endParaRPr lang="en-US"/>
        </a:p>
      </dgm:t>
    </dgm:pt>
    <dgm:pt modelId="{C5389A33-2C51-4C51-A667-4DBD7F62A0CE}">
      <dgm:prSet/>
      <dgm:spPr/>
      <dgm:t>
        <a:bodyPr/>
        <a:lstStyle/>
        <a:p>
          <a:r>
            <a:rPr lang="en-US"/>
            <a:t>Products Below Reorder: 262</a:t>
          </a:r>
        </a:p>
      </dgm:t>
    </dgm:pt>
    <dgm:pt modelId="{6A359FFB-311C-4A7D-8C0C-B88B1942AF56}" type="parTrans" cxnId="{505E24E3-ECB7-4722-903D-74D735EB4D90}">
      <dgm:prSet/>
      <dgm:spPr/>
      <dgm:t>
        <a:bodyPr/>
        <a:lstStyle/>
        <a:p>
          <a:endParaRPr lang="en-US"/>
        </a:p>
      </dgm:t>
    </dgm:pt>
    <dgm:pt modelId="{5ACA3F79-82E6-4F9C-A98E-7FBB4A6B735C}" type="sibTrans" cxnId="{505E24E3-ECB7-4722-903D-74D735EB4D90}">
      <dgm:prSet/>
      <dgm:spPr/>
      <dgm:t>
        <a:bodyPr/>
        <a:lstStyle/>
        <a:p>
          <a:endParaRPr lang="en-US"/>
        </a:p>
      </dgm:t>
    </dgm:pt>
    <dgm:pt modelId="{E67EFE8E-59FD-4782-8D73-9A9CFB2E81C1}">
      <dgm:prSet/>
      <dgm:spPr/>
      <dgm:t>
        <a:bodyPr/>
        <a:lstStyle/>
        <a:p>
          <a:r>
            <a:rPr lang="en-US"/>
            <a:t>Inventory Value: ₹1.25 Billion</a:t>
          </a:r>
        </a:p>
      </dgm:t>
    </dgm:pt>
    <dgm:pt modelId="{FECCEB86-CF3E-4EA7-AE0C-E4DCFA946BCA}" type="parTrans" cxnId="{733F56B5-7912-4002-8375-F2791C5FCBBE}">
      <dgm:prSet/>
      <dgm:spPr/>
      <dgm:t>
        <a:bodyPr/>
        <a:lstStyle/>
        <a:p>
          <a:endParaRPr lang="en-US"/>
        </a:p>
      </dgm:t>
    </dgm:pt>
    <dgm:pt modelId="{1240403F-9240-4E54-AF18-6ADFF7160317}" type="sibTrans" cxnId="{733F56B5-7912-4002-8375-F2791C5FCBBE}">
      <dgm:prSet/>
      <dgm:spPr/>
      <dgm:t>
        <a:bodyPr/>
        <a:lstStyle/>
        <a:p>
          <a:endParaRPr lang="en-US"/>
        </a:p>
      </dgm:t>
    </dgm:pt>
    <dgm:pt modelId="{E96C7441-BC2E-4F9C-9466-FF6EE3D07B5A}">
      <dgm:prSet/>
      <dgm:spPr/>
      <dgm:t>
        <a:bodyPr/>
        <a:lstStyle/>
        <a:p>
          <a:r>
            <a:rPr lang="en-US"/>
            <a:t>Stock Quantity: 3 Million</a:t>
          </a:r>
        </a:p>
      </dgm:t>
    </dgm:pt>
    <dgm:pt modelId="{F7069111-D0C0-4475-9AA7-640E910C4600}" type="parTrans" cxnId="{15C39BB6-01F8-424A-8527-1243AEE2CBB3}">
      <dgm:prSet/>
      <dgm:spPr/>
      <dgm:t>
        <a:bodyPr/>
        <a:lstStyle/>
        <a:p>
          <a:endParaRPr lang="en-US"/>
        </a:p>
      </dgm:t>
    </dgm:pt>
    <dgm:pt modelId="{D231EB68-7B31-47FE-A7D8-16BD9BC2E67C}" type="sibTrans" cxnId="{15C39BB6-01F8-424A-8527-1243AEE2CBB3}">
      <dgm:prSet/>
      <dgm:spPr/>
      <dgm:t>
        <a:bodyPr/>
        <a:lstStyle/>
        <a:p>
          <a:endParaRPr lang="en-US"/>
        </a:p>
      </dgm:t>
    </dgm:pt>
    <dgm:pt modelId="{9D273FBF-E23C-440A-BAB5-C38C09EF7F8C}" type="pres">
      <dgm:prSet presAssocID="{93EA5FA4-AEBA-4358-9E32-456C4A6F9F79}" presName="matrix" presStyleCnt="0">
        <dgm:presLayoutVars>
          <dgm:chMax val="1"/>
          <dgm:dir/>
          <dgm:resizeHandles val="exact"/>
        </dgm:presLayoutVars>
      </dgm:prSet>
      <dgm:spPr/>
    </dgm:pt>
    <dgm:pt modelId="{68631BB6-0DAC-468D-AA7F-01DF37A5882A}" type="pres">
      <dgm:prSet presAssocID="{93EA5FA4-AEBA-4358-9E32-456C4A6F9F79}" presName="diamond" presStyleLbl="bgShp" presStyleIdx="0" presStyleCnt="1"/>
      <dgm:spPr/>
    </dgm:pt>
    <dgm:pt modelId="{7E8F5E0E-40B2-4DD8-991D-A72DD02E4E84}" type="pres">
      <dgm:prSet presAssocID="{93EA5FA4-AEBA-4358-9E32-456C4A6F9F7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86A20EC-D327-43BB-8997-16BD3929216C}" type="pres">
      <dgm:prSet presAssocID="{93EA5FA4-AEBA-4358-9E32-456C4A6F9F7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CB736D4-2310-4884-BE26-EEC81435EB5F}" type="pres">
      <dgm:prSet presAssocID="{93EA5FA4-AEBA-4358-9E32-456C4A6F9F7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5A8EE5A-08F4-4633-924D-5B7879507275}" type="pres">
      <dgm:prSet presAssocID="{93EA5FA4-AEBA-4358-9E32-456C4A6F9F7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E782706-C437-4688-A065-124204B84B37}" type="presOf" srcId="{E67EFE8E-59FD-4782-8D73-9A9CFB2E81C1}" destId="{2CB736D4-2310-4884-BE26-EEC81435EB5F}" srcOrd="0" destOrd="0" presId="urn:microsoft.com/office/officeart/2005/8/layout/matrix3"/>
    <dgm:cxn modelId="{12E0B617-61C7-4A24-9C35-44D10A88C973}" type="presOf" srcId="{93EA5FA4-AEBA-4358-9E32-456C4A6F9F79}" destId="{9D273FBF-E23C-440A-BAB5-C38C09EF7F8C}" srcOrd="0" destOrd="0" presId="urn:microsoft.com/office/officeart/2005/8/layout/matrix3"/>
    <dgm:cxn modelId="{AD04D85F-4412-497E-A99D-7E16F956F4A7}" type="presOf" srcId="{42C60C55-235C-46E1-BC3D-D30BCE3F0D41}" destId="{7E8F5E0E-40B2-4DD8-991D-A72DD02E4E84}" srcOrd="0" destOrd="0" presId="urn:microsoft.com/office/officeart/2005/8/layout/matrix3"/>
    <dgm:cxn modelId="{9876CD50-DA1C-4CB4-9F0A-79BD4F86ACEE}" type="presOf" srcId="{E96C7441-BC2E-4F9C-9466-FF6EE3D07B5A}" destId="{25A8EE5A-08F4-4633-924D-5B7879507275}" srcOrd="0" destOrd="0" presId="urn:microsoft.com/office/officeart/2005/8/layout/matrix3"/>
    <dgm:cxn modelId="{C237CD9C-C0FA-4FE3-8CDB-BE50875AC044}" srcId="{93EA5FA4-AEBA-4358-9E32-456C4A6F9F79}" destId="{42C60C55-235C-46E1-BC3D-D30BCE3F0D41}" srcOrd="0" destOrd="0" parTransId="{CC08613F-7E59-4344-96B9-EF5E411D29C0}" sibTransId="{347F839E-5391-4272-9660-F0B878AC9F8D}"/>
    <dgm:cxn modelId="{2B8ADCA1-7521-473C-8F2A-2CAFB048E489}" type="presOf" srcId="{C5389A33-2C51-4C51-A667-4DBD7F62A0CE}" destId="{C86A20EC-D327-43BB-8997-16BD3929216C}" srcOrd="0" destOrd="0" presId="urn:microsoft.com/office/officeart/2005/8/layout/matrix3"/>
    <dgm:cxn modelId="{733F56B5-7912-4002-8375-F2791C5FCBBE}" srcId="{93EA5FA4-AEBA-4358-9E32-456C4A6F9F79}" destId="{E67EFE8E-59FD-4782-8D73-9A9CFB2E81C1}" srcOrd="2" destOrd="0" parTransId="{FECCEB86-CF3E-4EA7-AE0C-E4DCFA946BCA}" sibTransId="{1240403F-9240-4E54-AF18-6ADFF7160317}"/>
    <dgm:cxn modelId="{15C39BB6-01F8-424A-8527-1243AEE2CBB3}" srcId="{93EA5FA4-AEBA-4358-9E32-456C4A6F9F79}" destId="{E96C7441-BC2E-4F9C-9466-FF6EE3D07B5A}" srcOrd="3" destOrd="0" parTransId="{F7069111-D0C0-4475-9AA7-640E910C4600}" sibTransId="{D231EB68-7B31-47FE-A7D8-16BD9BC2E67C}"/>
    <dgm:cxn modelId="{505E24E3-ECB7-4722-903D-74D735EB4D90}" srcId="{93EA5FA4-AEBA-4358-9E32-456C4A6F9F79}" destId="{C5389A33-2C51-4C51-A667-4DBD7F62A0CE}" srcOrd="1" destOrd="0" parTransId="{6A359FFB-311C-4A7D-8C0C-B88B1942AF56}" sibTransId="{5ACA3F79-82E6-4F9C-A98E-7FBB4A6B735C}"/>
    <dgm:cxn modelId="{B1D1A392-5D6D-4929-9F05-D6A3CF23C51C}" type="presParOf" srcId="{9D273FBF-E23C-440A-BAB5-C38C09EF7F8C}" destId="{68631BB6-0DAC-468D-AA7F-01DF37A5882A}" srcOrd="0" destOrd="0" presId="urn:microsoft.com/office/officeart/2005/8/layout/matrix3"/>
    <dgm:cxn modelId="{3F9ECF58-556E-421B-93A1-F6F37A72D0D9}" type="presParOf" srcId="{9D273FBF-E23C-440A-BAB5-C38C09EF7F8C}" destId="{7E8F5E0E-40B2-4DD8-991D-A72DD02E4E84}" srcOrd="1" destOrd="0" presId="urn:microsoft.com/office/officeart/2005/8/layout/matrix3"/>
    <dgm:cxn modelId="{BF9E99FF-C931-4A8E-8085-EC6515E36D11}" type="presParOf" srcId="{9D273FBF-E23C-440A-BAB5-C38C09EF7F8C}" destId="{C86A20EC-D327-43BB-8997-16BD3929216C}" srcOrd="2" destOrd="0" presId="urn:microsoft.com/office/officeart/2005/8/layout/matrix3"/>
    <dgm:cxn modelId="{43E49E82-DC60-4716-B7DF-43C73E374AA2}" type="presParOf" srcId="{9D273FBF-E23C-440A-BAB5-C38C09EF7F8C}" destId="{2CB736D4-2310-4884-BE26-EEC81435EB5F}" srcOrd="3" destOrd="0" presId="urn:microsoft.com/office/officeart/2005/8/layout/matrix3"/>
    <dgm:cxn modelId="{95E00F47-8FDE-4370-8DD4-974CF496B68D}" type="presParOf" srcId="{9D273FBF-E23C-440A-BAB5-C38C09EF7F8C}" destId="{25A8EE5A-08F4-4633-924D-5B787950727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FC6056-93F6-488F-9227-2E9AF3D4662C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2EE26AE-B18D-4EED-9042-4D642A15F72F}">
      <dgm:prSet/>
      <dgm:spPr/>
      <dgm:t>
        <a:bodyPr/>
        <a:lstStyle/>
        <a:p>
          <a:r>
            <a:rPr lang="en-US"/>
            <a:t>Avg Lead Time: 14.96 days</a:t>
          </a:r>
        </a:p>
      </dgm:t>
    </dgm:pt>
    <dgm:pt modelId="{34686EC5-9A42-4DB4-8F6D-9FA9DCB943B1}" type="parTrans" cxnId="{2494AFFE-8A60-4B02-913D-A0A30C6DFDC1}">
      <dgm:prSet/>
      <dgm:spPr/>
      <dgm:t>
        <a:bodyPr/>
        <a:lstStyle/>
        <a:p>
          <a:endParaRPr lang="en-US"/>
        </a:p>
      </dgm:t>
    </dgm:pt>
    <dgm:pt modelId="{0E2291A0-F851-434E-AB92-9E744B672035}" type="sibTrans" cxnId="{2494AFFE-8A60-4B02-913D-A0A30C6DFDC1}">
      <dgm:prSet/>
      <dgm:spPr/>
      <dgm:t>
        <a:bodyPr/>
        <a:lstStyle/>
        <a:p>
          <a:endParaRPr lang="en-US"/>
        </a:p>
      </dgm:t>
    </dgm:pt>
    <dgm:pt modelId="{CB98EC4A-061B-4459-9394-E73D1642679F}">
      <dgm:prSet/>
      <dgm:spPr/>
      <dgm:t>
        <a:bodyPr/>
        <a:lstStyle/>
        <a:p>
          <a:r>
            <a:rPr lang="en-US"/>
            <a:t>Avg Days Since Last Restock: 222.38 days</a:t>
          </a:r>
        </a:p>
      </dgm:t>
    </dgm:pt>
    <dgm:pt modelId="{1A4AC601-01B0-4966-9749-F724092E0045}" type="parTrans" cxnId="{0B8B8B54-A774-4A82-82C4-83DF1019BDE9}">
      <dgm:prSet/>
      <dgm:spPr/>
      <dgm:t>
        <a:bodyPr/>
        <a:lstStyle/>
        <a:p>
          <a:endParaRPr lang="en-US"/>
        </a:p>
      </dgm:t>
    </dgm:pt>
    <dgm:pt modelId="{CE5208C0-3DD0-4C2C-BA6E-B33DD432013B}" type="sibTrans" cxnId="{0B8B8B54-A774-4A82-82C4-83DF1019BDE9}">
      <dgm:prSet/>
      <dgm:spPr/>
      <dgm:t>
        <a:bodyPr/>
        <a:lstStyle/>
        <a:p>
          <a:endParaRPr lang="en-US"/>
        </a:p>
      </dgm:t>
    </dgm:pt>
    <dgm:pt modelId="{FA93BCB3-E1BB-4C90-9360-0E9B3787EF9D}">
      <dgm:prSet/>
      <dgm:spPr/>
      <dgm:t>
        <a:bodyPr/>
        <a:lstStyle/>
        <a:p>
          <a:r>
            <a:rPr lang="en-US"/>
            <a:t>Top Supplier: SUP041 (17.3 days)</a:t>
          </a:r>
        </a:p>
      </dgm:t>
    </dgm:pt>
    <dgm:pt modelId="{44EE1741-0B40-4B2B-8088-FA80EA5E8ECD}" type="parTrans" cxnId="{0E80EDA5-49C5-400F-8023-7B4228562F67}">
      <dgm:prSet/>
      <dgm:spPr/>
      <dgm:t>
        <a:bodyPr/>
        <a:lstStyle/>
        <a:p>
          <a:endParaRPr lang="en-US"/>
        </a:p>
      </dgm:t>
    </dgm:pt>
    <dgm:pt modelId="{F390ACC7-4694-4F36-8841-F76E0A9549B4}" type="sibTrans" cxnId="{0E80EDA5-49C5-400F-8023-7B4228562F67}">
      <dgm:prSet/>
      <dgm:spPr/>
      <dgm:t>
        <a:bodyPr/>
        <a:lstStyle/>
        <a:p>
          <a:endParaRPr lang="en-US"/>
        </a:p>
      </dgm:t>
    </dgm:pt>
    <dgm:pt modelId="{5815DA47-21F3-4F41-95B4-7D8FB4EC70C8}" type="pres">
      <dgm:prSet presAssocID="{BCFC6056-93F6-488F-9227-2E9AF3D4662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B401A11-C9F6-4E46-91E0-E72F143DD8E9}" type="pres">
      <dgm:prSet presAssocID="{B2EE26AE-B18D-4EED-9042-4D642A15F72F}" presName="hierRoot1" presStyleCnt="0"/>
      <dgm:spPr/>
    </dgm:pt>
    <dgm:pt modelId="{1EF6B767-7064-4454-A67F-95D728589AF1}" type="pres">
      <dgm:prSet presAssocID="{B2EE26AE-B18D-4EED-9042-4D642A15F72F}" presName="composite" presStyleCnt="0"/>
      <dgm:spPr/>
    </dgm:pt>
    <dgm:pt modelId="{8E54DD1F-2FBE-413D-B5C9-E0CFF0A28BD5}" type="pres">
      <dgm:prSet presAssocID="{B2EE26AE-B18D-4EED-9042-4D642A15F72F}" presName="background" presStyleLbl="node0" presStyleIdx="0" presStyleCnt="3"/>
      <dgm:spPr/>
    </dgm:pt>
    <dgm:pt modelId="{B2526B85-2F58-4D6F-99F6-7487B29E6261}" type="pres">
      <dgm:prSet presAssocID="{B2EE26AE-B18D-4EED-9042-4D642A15F72F}" presName="text" presStyleLbl="fgAcc0" presStyleIdx="0" presStyleCnt="3">
        <dgm:presLayoutVars>
          <dgm:chPref val="3"/>
        </dgm:presLayoutVars>
      </dgm:prSet>
      <dgm:spPr/>
    </dgm:pt>
    <dgm:pt modelId="{9C3B106D-C4D8-413D-A7D0-B469A78888FF}" type="pres">
      <dgm:prSet presAssocID="{B2EE26AE-B18D-4EED-9042-4D642A15F72F}" presName="hierChild2" presStyleCnt="0"/>
      <dgm:spPr/>
    </dgm:pt>
    <dgm:pt modelId="{ACA22F7A-40A1-4DB0-8D58-1650B35F63B1}" type="pres">
      <dgm:prSet presAssocID="{CB98EC4A-061B-4459-9394-E73D1642679F}" presName="hierRoot1" presStyleCnt="0"/>
      <dgm:spPr/>
    </dgm:pt>
    <dgm:pt modelId="{80E7F449-6552-434B-B89B-3CD073FC1832}" type="pres">
      <dgm:prSet presAssocID="{CB98EC4A-061B-4459-9394-E73D1642679F}" presName="composite" presStyleCnt="0"/>
      <dgm:spPr/>
    </dgm:pt>
    <dgm:pt modelId="{DAE2497B-B525-4293-B0EC-C8179FE36038}" type="pres">
      <dgm:prSet presAssocID="{CB98EC4A-061B-4459-9394-E73D1642679F}" presName="background" presStyleLbl="node0" presStyleIdx="1" presStyleCnt="3"/>
      <dgm:spPr/>
    </dgm:pt>
    <dgm:pt modelId="{A00CD2BF-F238-46EE-A8FA-2A3971E4E5D6}" type="pres">
      <dgm:prSet presAssocID="{CB98EC4A-061B-4459-9394-E73D1642679F}" presName="text" presStyleLbl="fgAcc0" presStyleIdx="1" presStyleCnt="3">
        <dgm:presLayoutVars>
          <dgm:chPref val="3"/>
        </dgm:presLayoutVars>
      </dgm:prSet>
      <dgm:spPr/>
    </dgm:pt>
    <dgm:pt modelId="{4BA2F35A-AD18-43E7-8A0D-B884AF06F522}" type="pres">
      <dgm:prSet presAssocID="{CB98EC4A-061B-4459-9394-E73D1642679F}" presName="hierChild2" presStyleCnt="0"/>
      <dgm:spPr/>
    </dgm:pt>
    <dgm:pt modelId="{908660B3-3F82-407F-9F51-E90D0A65B4CA}" type="pres">
      <dgm:prSet presAssocID="{FA93BCB3-E1BB-4C90-9360-0E9B3787EF9D}" presName="hierRoot1" presStyleCnt="0"/>
      <dgm:spPr/>
    </dgm:pt>
    <dgm:pt modelId="{5E13F449-510E-4152-85FB-5F641FB53B3D}" type="pres">
      <dgm:prSet presAssocID="{FA93BCB3-E1BB-4C90-9360-0E9B3787EF9D}" presName="composite" presStyleCnt="0"/>
      <dgm:spPr/>
    </dgm:pt>
    <dgm:pt modelId="{D982C316-AAD9-4342-B3EB-0A388CD2373E}" type="pres">
      <dgm:prSet presAssocID="{FA93BCB3-E1BB-4C90-9360-0E9B3787EF9D}" presName="background" presStyleLbl="node0" presStyleIdx="2" presStyleCnt="3"/>
      <dgm:spPr/>
    </dgm:pt>
    <dgm:pt modelId="{2C0B7E66-1884-45A7-B372-7573465E40B7}" type="pres">
      <dgm:prSet presAssocID="{FA93BCB3-E1BB-4C90-9360-0E9B3787EF9D}" presName="text" presStyleLbl="fgAcc0" presStyleIdx="2" presStyleCnt="3">
        <dgm:presLayoutVars>
          <dgm:chPref val="3"/>
        </dgm:presLayoutVars>
      </dgm:prSet>
      <dgm:spPr/>
    </dgm:pt>
    <dgm:pt modelId="{F6A749F0-5695-4E89-970D-E4D85E36422B}" type="pres">
      <dgm:prSet presAssocID="{FA93BCB3-E1BB-4C90-9360-0E9B3787EF9D}" presName="hierChild2" presStyleCnt="0"/>
      <dgm:spPr/>
    </dgm:pt>
  </dgm:ptLst>
  <dgm:cxnLst>
    <dgm:cxn modelId="{5E12D917-B7EA-4FDB-BFE2-57DBD4A6E9CB}" type="presOf" srcId="{FA93BCB3-E1BB-4C90-9360-0E9B3787EF9D}" destId="{2C0B7E66-1884-45A7-B372-7573465E40B7}" srcOrd="0" destOrd="0" presId="urn:microsoft.com/office/officeart/2005/8/layout/hierarchy1"/>
    <dgm:cxn modelId="{D4DE643F-88CC-4282-B02E-58601E506413}" type="presOf" srcId="{B2EE26AE-B18D-4EED-9042-4D642A15F72F}" destId="{B2526B85-2F58-4D6F-99F6-7487B29E6261}" srcOrd="0" destOrd="0" presId="urn:microsoft.com/office/officeart/2005/8/layout/hierarchy1"/>
    <dgm:cxn modelId="{3C1DFF72-2F1E-4968-B2D5-32F69D790378}" type="presOf" srcId="{CB98EC4A-061B-4459-9394-E73D1642679F}" destId="{A00CD2BF-F238-46EE-A8FA-2A3971E4E5D6}" srcOrd="0" destOrd="0" presId="urn:microsoft.com/office/officeart/2005/8/layout/hierarchy1"/>
    <dgm:cxn modelId="{0B8B8B54-A774-4A82-82C4-83DF1019BDE9}" srcId="{BCFC6056-93F6-488F-9227-2E9AF3D4662C}" destId="{CB98EC4A-061B-4459-9394-E73D1642679F}" srcOrd="1" destOrd="0" parTransId="{1A4AC601-01B0-4966-9749-F724092E0045}" sibTransId="{CE5208C0-3DD0-4C2C-BA6E-B33DD432013B}"/>
    <dgm:cxn modelId="{0E80EDA5-49C5-400F-8023-7B4228562F67}" srcId="{BCFC6056-93F6-488F-9227-2E9AF3D4662C}" destId="{FA93BCB3-E1BB-4C90-9360-0E9B3787EF9D}" srcOrd="2" destOrd="0" parTransId="{44EE1741-0B40-4B2B-8088-FA80EA5E8ECD}" sibTransId="{F390ACC7-4694-4F36-8841-F76E0A9549B4}"/>
    <dgm:cxn modelId="{596840BE-4AC3-4E2A-B1B4-8D6D178E9F53}" type="presOf" srcId="{BCFC6056-93F6-488F-9227-2E9AF3D4662C}" destId="{5815DA47-21F3-4F41-95B4-7D8FB4EC70C8}" srcOrd="0" destOrd="0" presId="urn:microsoft.com/office/officeart/2005/8/layout/hierarchy1"/>
    <dgm:cxn modelId="{2494AFFE-8A60-4B02-913D-A0A30C6DFDC1}" srcId="{BCFC6056-93F6-488F-9227-2E9AF3D4662C}" destId="{B2EE26AE-B18D-4EED-9042-4D642A15F72F}" srcOrd="0" destOrd="0" parTransId="{34686EC5-9A42-4DB4-8F6D-9FA9DCB943B1}" sibTransId="{0E2291A0-F851-434E-AB92-9E744B672035}"/>
    <dgm:cxn modelId="{F27ED398-0F00-48F2-9F7D-F38F7843302C}" type="presParOf" srcId="{5815DA47-21F3-4F41-95B4-7D8FB4EC70C8}" destId="{8B401A11-C9F6-4E46-91E0-E72F143DD8E9}" srcOrd="0" destOrd="0" presId="urn:microsoft.com/office/officeart/2005/8/layout/hierarchy1"/>
    <dgm:cxn modelId="{CD388C28-15AC-41B0-B7CD-BED9766EBFF0}" type="presParOf" srcId="{8B401A11-C9F6-4E46-91E0-E72F143DD8E9}" destId="{1EF6B767-7064-4454-A67F-95D728589AF1}" srcOrd="0" destOrd="0" presId="urn:microsoft.com/office/officeart/2005/8/layout/hierarchy1"/>
    <dgm:cxn modelId="{1DFA2270-96B5-4583-9A7B-6A7AD9355BD4}" type="presParOf" srcId="{1EF6B767-7064-4454-A67F-95D728589AF1}" destId="{8E54DD1F-2FBE-413D-B5C9-E0CFF0A28BD5}" srcOrd="0" destOrd="0" presId="urn:microsoft.com/office/officeart/2005/8/layout/hierarchy1"/>
    <dgm:cxn modelId="{60E78E88-CD20-4DFC-9EB6-DBE1A5262540}" type="presParOf" srcId="{1EF6B767-7064-4454-A67F-95D728589AF1}" destId="{B2526B85-2F58-4D6F-99F6-7487B29E6261}" srcOrd="1" destOrd="0" presId="urn:microsoft.com/office/officeart/2005/8/layout/hierarchy1"/>
    <dgm:cxn modelId="{41F0F892-A771-4428-A822-717CC900DC59}" type="presParOf" srcId="{8B401A11-C9F6-4E46-91E0-E72F143DD8E9}" destId="{9C3B106D-C4D8-413D-A7D0-B469A78888FF}" srcOrd="1" destOrd="0" presId="urn:microsoft.com/office/officeart/2005/8/layout/hierarchy1"/>
    <dgm:cxn modelId="{D2124101-3379-45DD-89AB-2F8D91C57DA4}" type="presParOf" srcId="{5815DA47-21F3-4F41-95B4-7D8FB4EC70C8}" destId="{ACA22F7A-40A1-4DB0-8D58-1650B35F63B1}" srcOrd="1" destOrd="0" presId="urn:microsoft.com/office/officeart/2005/8/layout/hierarchy1"/>
    <dgm:cxn modelId="{8EB11B5D-27F7-4F93-B358-49FD40624E27}" type="presParOf" srcId="{ACA22F7A-40A1-4DB0-8D58-1650B35F63B1}" destId="{80E7F449-6552-434B-B89B-3CD073FC1832}" srcOrd="0" destOrd="0" presId="urn:microsoft.com/office/officeart/2005/8/layout/hierarchy1"/>
    <dgm:cxn modelId="{17CB70B7-AB7E-468C-AA02-710A637E9190}" type="presParOf" srcId="{80E7F449-6552-434B-B89B-3CD073FC1832}" destId="{DAE2497B-B525-4293-B0EC-C8179FE36038}" srcOrd="0" destOrd="0" presId="urn:microsoft.com/office/officeart/2005/8/layout/hierarchy1"/>
    <dgm:cxn modelId="{71A4E95C-9DDC-4949-A9E4-A3F0E63C4DBB}" type="presParOf" srcId="{80E7F449-6552-434B-B89B-3CD073FC1832}" destId="{A00CD2BF-F238-46EE-A8FA-2A3971E4E5D6}" srcOrd="1" destOrd="0" presId="urn:microsoft.com/office/officeart/2005/8/layout/hierarchy1"/>
    <dgm:cxn modelId="{E35A46B6-AF28-45F0-8D98-C96487600627}" type="presParOf" srcId="{ACA22F7A-40A1-4DB0-8D58-1650B35F63B1}" destId="{4BA2F35A-AD18-43E7-8A0D-B884AF06F522}" srcOrd="1" destOrd="0" presId="urn:microsoft.com/office/officeart/2005/8/layout/hierarchy1"/>
    <dgm:cxn modelId="{11DD2B06-7FDF-423C-97B8-257FB69C2EFC}" type="presParOf" srcId="{5815DA47-21F3-4F41-95B4-7D8FB4EC70C8}" destId="{908660B3-3F82-407F-9F51-E90D0A65B4CA}" srcOrd="2" destOrd="0" presId="urn:microsoft.com/office/officeart/2005/8/layout/hierarchy1"/>
    <dgm:cxn modelId="{E81A150F-9B56-422A-9ECF-23DCD0D4000E}" type="presParOf" srcId="{908660B3-3F82-407F-9F51-E90D0A65B4CA}" destId="{5E13F449-510E-4152-85FB-5F641FB53B3D}" srcOrd="0" destOrd="0" presId="urn:microsoft.com/office/officeart/2005/8/layout/hierarchy1"/>
    <dgm:cxn modelId="{E0265550-509F-4FD8-A8E6-992A8B60C628}" type="presParOf" srcId="{5E13F449-510E-4152-85FB-5F641FB53B3D}" destId="{D982C316-AAD9-4342-B3EB-0A388CD2373E}" srcOrd="0" destOrd="0" presId="urn:microsoft.com/office/officeart/2005/8/layout/hierarchy1"/>
    <dgm:cxn modelId="{AE464659-6635-4234-A67A-3C6F9619A7D1}" type="presParOf" srcId="{5E13F449-510E-4152-85FB-5F641FB53B3D}" destId="{2C0B7E66-1884-45A7-B372-7573465E40B7}" srcOrd="1" destOrd="0" presId="urn:microsoft.com/office/officeart/2005/8/layout/hierarchy1"/>
    <dgm:cxn modelId="{DC137FD9-BB63-4974-AB9B-FFDEFD074493}" type="presParOf" srcId="{908660B3-3F82-407F-9F51-E90D0A65B4CA}" destId="{F6A749F0-5695-4E89-970D-E4D85E36422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A5EDCE-BD33-4329-B158-21B0F025181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439D30E-7058-4666-BF6C-669A12879D91}">
      <dgm:prSet/>
      <dgm:spPr/>
      <dgm:t>
        <a:bodyPr/>
        <a:lstStyle/>
        <a:p>
          <a:r>
            <a:rPr lang="en-US"/>
            <a:t>Restock 262 under-reorder products urgently</a:t>
          </a:r>
        </a:p>
      </dgm:t>
    </dgm:pt>
    <dgm:pt modelId="{64018A18-C9FC-4B5B-B08D-AEF9F4EBED88}" type="parTrans" cxnId="{9957EC92-2355-4306-B4E4-A90EE4CCD816}">
      <dgm:prSet/>
      <dgm:spPr/>
      <dgm:t>
        <a:bodyPr/>
        <a:lstStyle/>
        <a:p>
          <a:endParaRPr lang="en-US"/>
        </a:p>
      </dgm:t>
    </dgm:pt>
    <dgm:pt modelId="{8B305A29-121B-4DB3-AD71-D787A7F73A63}" type="sibTrans" cxnId="{9957EC92-2355-4306-B4E4-A90EE4CCD816}">
      <dgm:prSet/>
      <dgm:spPr/>
      <dgm:t>
        <a:bodyPr/>
        <a:lstStyle/>
        <a:p>
          <a:endParaRPr lang="en-US"/>
        </a:p>
      </dgm:t>
    </dgm:pt>
    <dgm:pt modelId="{E44F3284-F9A8-43D2-BE83-C275E706E747}">
      <dgm:prSet/>
      <dgm:spPr/>
      <dgm:t>
        <a:bodyPr/>
        <a:lstStyle/>
        <a:p>
          <a:r>
            <a:rPr lang="en-US"/>
            <a:t>Negotiate lead times with SUP041</a:t>
          </a:r>
        </a:p>
      </dgm:t>
    </dgm:pt>
    <dgm:pt modelId="{02394932-93E0-4C03-A6EF-3C65202AC8CA}" type="parTrans" cxnId="{EB616354-93B0-431F-BF4A-6CFCC69142DB}">
      <dgm:prSet/>
      <dgm:spPr/>
      <dgm:t>
        <a:bodyPr/>
        <a:lstStyle/>
        <a:p>
          <a:endParaRPr lang="en-US"/>
        </a:p>
      </dgm:t>
    </dgm:pt>
    <dgm:pt modelId="{205D1284-B02F-4EDB-BF33-8D3C435191C5}" type="sibTrans" cxnId="{EB616354-93B0-431F-BF4A-6CFCC69142DB}">
      <dgm:prSet/>
      <dgm:spPr/>
      <dgm:t>
        <a:bodyPr/>
        <a:lstStyle/>
        <a:p>
          <a:endParaRPr lang="en-US"/>
        </a:p>
      </dgm:t>
    </dgm:pt>
    <dgm:pt modelId="{24FE860C-C38B-469B-8A53-FE920DE81B8E}">
      <dgm:prSet/>
      <dgm:spPr/>
      <dgm:t>
        <a:bodyPr/>
        <a:lstStyle/>
        <a:p>
          <a:r>
            <a:rPr lang="en-US"/>
            <a:t>Reallocate stock between underutilized warehouses</a:t>
          </a:r>
        </a:p>
      </dgm:t>
    </dgm:pt>
    <dgm:pt modelId="{637DD1A9-B138-45A6-87A3-F3F098071703}" type="parTrans" cxnId="{2070C80C-003C-43D9-8ACA-FC13DAC8D8A8}">
      <dgm:prSet/>
      <dgm:spPr/>
      <dgm:t>
        <a:bodyPr/>
        <a:lstStyle/>
        <a:p>
          <a:endParaRPr lang="en-US"/>
        </a:p>
      </dgm:t>
    </dgm:pt>
    <dgm:pt modelId="{0C7C2403-A8A4-4F5C-82CF-DF9A5C9DA0B9}" type="sibTrans" cxnId="{2070C80C-003C-43D9-8ACA-FC13DAC8D8A8}">
      <dgm:prSet/>
      <dgm:spPr/>
      <dgm:t>
        <a:bodyPr/>
        <a:lstStyle/>
        <a:p>
          <a:endParaRPr lang="en-US"/>
        </a:p>
      </dgm:t>
    </dgm:pt>
    <dgm:pt modelId="{E1D2CD86-8428-4440-9477-642024A3FE27}">
      <dgm:prSet/>
      <dgm:spPr/>
      <dgm:t>
        <a:bodyPr/>
        <a:lstStyle/>
        <a:p>
          <a:r>
            <a:rPr lang="en-US"/>
            <a:t>Rotate slow-moving high-value items</a:t>
          </a:r>
        </a:p>
      </dgm:t>
    </dgm:pt>
    <dgm:pt modelId="{A7A048F8-459C-4AB5-9CE0-12E10185E2C8}" type="parTrans" cxnId="{5D31367F-6B79-4B63-93CA-F0CABBB84FAF}">
      <dgm:prSet/>
      <dgm:spPr/>
      <dgm:t>
        <a:bodyPr/>
        <a:lstStyle/>
        <a:p>
          <a:endParaRPr lang="en-US"/>
        </a:p>
      </dgm:t>
    </dgm:pt>
    <dgm:pt modelId="{BFB25286-86CA-4D75-844A-9EDAF8614429}" type="sibTrans" cxnId="{5D31367F-6B79-4B63-93CA-F0CABBB84FAF}">
      <dgm:prSet/>
      <dgm:spPr/>
      <dgm:t>
        <a:bodyPr/>
        <a:lstStyle/>
        <a:p>
          <a:endParaRPr lang="en-US"/>
        </a:p>
      </dgm:t>
    </dgm:pt>
    <dgm:pt modelId="{F844BA3A-8526-4D3C-8EE2-6047C33EAA76}" type="pres">
      <dgm:prSet presAssocID="{F2A5EDCE-BD33-4329-B158-21B0F0251811}" presName="root" presStyleCnt="0">
        <dgm:presLayoutVars>
          <dgm:dir/>
          <dgm:resizeHandles val="exact"/>
        </dgm:presLayoutVars>
      </dgm:prSet>
      <dgm:spPr/>
    </dgm:pt>
    <dgm:pt modelId="{B75643B5-A9AE-4E44-98C0-9548FC25F288}" type="pres">
      <dgm:prSet presAssocID="{F2A5EDCE-BD33-4329-B158-21B0F0251811}" presName="container" presStyleCnt="0">
        <dgm:presLayoutVars>
          <dgm:dir/>
          <dgm:resizeHandles val="exact"/>
        </dgm:presLayoutVars>
      </dgm:prSet>
      <dgm:spPr/>
    </dgm:pt>
    <dgm:pt modelId="{3703B51B-B424-4C11-97AE-DC633B2F0E94}" type="pres">
      <dgm:prSet presAssocID="{8439D30E-7058-4666-BF6C-669A12879D91}" presName="compNode" presStyleCnt="0"/>
      <dgm:spPr/>
    </dgm:pt>
    <dgm:pt modelId="{9267F3AC-6C48-4722-8EAC-FDB7BC6BDE5D}" type="pres">
      <dgm:prSet presAssocID="{8439D30E-7058-4666-BF6C-669A12879D91}" presName="iconBgRect" presStyleLbl="bgShp" presStyleIdx="0" presStyleCnt="4"/>
      <dgm:spPr/>
    </dgm:pt>
    <dgm:pt modelId="{6F0CC50E-B7B8-42AA-9BAC-84CFCEFB8245}" type="pres">
      <dgm:prSet presAssocID="{8439D30E-7058-4666-BF6C-669A12879D9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2DFE75B1-9DE8-4316-8CEA-173D284AD463}" type="pres">
      <dgm:prSet presAssocID="{8439D30E-7058-4666-BF6C-669A12879D91}" presName="spaceRect" presStyleCnt="0"/>
      <dgm:spPr/>
    </dgm:pt>
    <dgm:pt modelId="{CFE5CC42-B477-4BAF-AF5D-73DEAE1070F7}" type="pres">
      <dgm:prSet presAssocID="{8439D30E-7058-4666-BF6C-669A12879D91}" presName="textRect" presStyleLbl="revTx" presStyleIdx="0" presStyleCnt="4">
        <dgm:presLayoutVars>
          <dgm:chMax val="1"/>
          <dgm:chPref val="1"/>
        </dgm:presLayoutVars>
      </dgm:prSet>
      <dgm:spPr/>
    </dgm:pt>
    <dgm:pt modelId="{9A5F73EA-1B04-4247-8673-E908D46120D1}" type="pres">
      <dgm:prSet presAssocID="{8B305A29-121B-4DB3-AD71-D787A7F73A63}" presName="sibTrans" presStyleLbl="sibTrans2D1" presStyleIdx="0" presStyleCnt="0"/>
      <dgm:spPr/>
    </dgm:pt>
    <dgm:pt modelId="{6520F44D-7E09-459D-BD25-712D4CD7DCCE}" type="pres">
      <dgm:prSet presAssocID="{E44F3284-F9A8-43D2-BE83-C275E706E747}" presName="compNode" presStyleCnt="0"/>
      <dgm:spPr/>
    </dgm:pt>
    <dgm:pt modelId="{150D2CED-B317-4FA3-8701-86ED5BAB28CB}" type="pres">
      <dgm:prSet presAssocID="{E44F3284-F9A8-43D2-BE83-C275E706E747}" presName="iconBgRect" presStyleLbl="bgShp" presStyleIdx="1" presStyleCnt="4"/>
      <dgm:spPr/>
    </dgm:pt>
    <dgm:pt modelId="{64D34747-3694-4EB6-9498-CE4F9B62DF97}" type="pres">
      <dgm:prSet presAssocID="{E44F3284-F9A8-43D2-BE83-C275E706E7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BFAB4E63-4C34-4577-9A00-BC0ABAA62D9D}" type="pres">
      <dgm:prSet presAssocID="{E44F3284-F9A8-43D2-BE83-C275E706E747}" presName="spaceRect" presStyleCnt="0"/>
      <dgm:spPr/>
    </dgm:pt>
    <dgm:pt modelId="{BD74D980-DC76-485B-A484-7D2C29E291C2}" type="pres">
      <dgm:prSet presAssocID="{E44F3284-F9A8-43D2-BE83-C275E706E747}" presName="textRect" presStyleLbl="revTx" presStyleIdx="1" presStyleCnt="4">
        <dgm:presLayoutVars>
          <dgm:chMax val="1"/>
          <dgm:chPref val="1"/>
        </dgm:presLayoutVars>
      </dgm:prSet>
      <dgm:spPr/>
    </dgm:pt>
    <dgm:pt modelId="{E04C7D09-3747-4086-8C03-35DC4F1B6E68}" type="pres">
      <dgm:prSet presAssocID="{205D1284-B02F-4EDB-BF33-8D3C435191C5}" presName="sibTrans" presStyleLbl="sibTrans2D1" presStyleIdx="0" presStyleCnt="0"/>
      <dgm:spPr/>
    </dgm:pt>
    <dgm:pt modelId="{C2CFC4D6-5B3F-4080-830A-6A20DDB50248}" type="pres">
      <dgm:prSet presAssocID="{24FE860C-C38B-469B-8A53-FE920DE81B8E}" presName="compNode" presStyleCnt="0"/>
      <dgm:spPr/>
    </dgm:pt>
    <dgm:pt modelId="{12FB229B-F89C-468B-ABE6-09227C605ACF}" type="pres">
      <dgm:prSet presAssocID="{24FE860C-C38B-469B-8A53-FE920DE81B8E}" presName="iconBgRect" presStyleLbl="bgShp" presStyleIdx="2" presStyleCnt="4"/>
      <dgm:spPr/>
    </dgm:pt>
    <dgm:pt modelId="{E29ADDCB-8120-49B4-831A-7A9CB4E7FAD7}" type="pres">
      <dgm:prSet presAssocID="{24FE860C-C38B-469B-8A53-FE920DE81B8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8804D505-1F4B-4297-B5AA-58EDC2720CBC}" type="pres">
      <dgm:prSet presAssocID="{24FE860C-C38B-469B-8A53-FE920DE81B8E}" presName="spaceRect" presStyleCnt="0"/>
      <dgm:spPr/>
    </dgm:pt>
    <dgm:pt modelId="{2FA92267-3CE3-4A4C-9CAE-554D68F974F8}" type="pres">
      <dgm:prSet presAssocID="{24FE860C-C38B-469B-8A53-FE920DE81B8E}" presName="textRect" presStyleLbl="revTx" presStyleIdx="2" presStyleCnt="4">
        <dgm:presLayoutVars>
          <dgm:chMax val="1"/>
          <dgm:chPref val="1"/>
        </dgm:presLayoutVars>
      </dgm:prSet>
      <dgm:spPr/>
    </dgm:pt>
    <dgm:pt modelId="{5D1F5091-5CE8-4D6E-A0C0-C07DE82BDA07}" type="pres">
      <dgm:prSet presAssocID="{0C7C2403-A8A4-4F5C-82CF-DF9A5C9DA0B9}" presName="sibTrans" presStyleLbl="sibTrans2D1" presStyleIdx="0" presStyleCnt="0"/>
      <dgm:spPr/>
    </dgm:pt>
    <dgm:pt modelId="{523C545A-5F6F-4BE1-B297-5629606FA2AD}" type="pres">
      <dgm:prSet presAssocID="{E1D2CD86-8428-4440-9477-642024A3FE27}" presName="compNode" presStyleCnt="0"/>
      <dgm:spPr/>
    </dgm:pt>
    <dgm:pt modelId="{74660AAE-6F10-46DD-90C2-8E428B23CF09}" type="pres">
      <dgm:prSet presAssocID="{E1D2CD86-8428-4440-9477-642024A3FE27}" presName="iconBgRect" presStyleLbl="bgShp" presStyleIdx="3" presStyleCnt="4"/>
      <dgm:spPr/>
    </dgm:pt>
    <dgm:pt modelId="{8ED217DD-2CE2-4336-97D1-AADA520CDFD8}" type="pres">
      <dgm:prSet presAssocID="{E1D2CD86-8428-4440-9477-642024A3FE2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wl"/>
        </a:ext>
      </dgm:extLst>
    </dgm:pt>
    <dgm:pt modelId="{8C74E783-8339-464F-8B07-35FED632B0D7}" type="pres">
      <dgm:prSet presAssocID="{E1D2CD86-8428-4440-9477-642024A3FE27}" presName="spaceRect" presStyleCnt="0"/>
      <dgm:spPr/>
    </dgm:pt>
    <dgm:pt modelId="{A5471D57-9C87-4229-A104-593ADE6104EE}" type="pres">
      <dgm:prSet presAssocID="{E1D2CD86-8428-4440-9477-642024A3FE2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E06D10A-152E-444D-AC76-E72A5257DFE1}" type="presOf" srcId="{8439D30E-7058-4666-BF6C-669A12879D91}" destId="{CFE5CC42-B477-4BAF-AF5D-73DEAE1070F7}" srcOrd="0" destOrd="0" presId="urn:microsoft.com/office/officeart/2018/2/layout/IconCircleList"/>
    <dgm:cxn modelId="{2070C80C-003C-43D9-8ACA-FC13DAC8D8A8}" srcId="{F2A5EDCE-BD33-4329-B158-21B0F0251811}" destId="{24FE860C-C38B-469B-8A53-FE920DE81B8E}" srcOrd="2" destOrd="0" parTransId="{637DD1A9-B138-45A6-87A3-F3F098071703}" sibTransId="{0C7C2403-A8A4-4F5C-82CF-DF9A5C9DA0B9}"/>
    <dgm:cxn modelId="{EB616354-93B0-431F-BF4A-6CFCC69142DB}" srcId="{F2A5EDCE-BD33-4329-B158-21B0F0251811}" destId="{E44F3284-F9A8-43D2-BE83-C275E706E747}" srcOrd="1" destOrd="0" parTransId="{02394932-93E0-4C03-A6EF-3C65202AC8CA}" sibTransId="{205D1284-B02F-4EDB-BF33-8D3C435191C5}"/>
    <dgm:cxn modelId="{B7CC9155-0D26-4E00-A50C-B857F8CF3BD9}" type="presOf" srcId="{E1D2CD86-8428-4440-9477-642024A3FE27}" destId="{A5471D57-9C87-4229-A104-593ADE6104EE}" srcOrd="0" destOrd="0" presId="urn:microsoft.com/office/officeart/2018/2/layout/IconCircleList"/>
    <dgm:cxn modelId="{5D31367F-6B79-4B63-93CA-F0CABBB84FAF}" srcId="{F2A5EDCE-BD33-4329-B158-21B0F0251811}" destId="{E1D2CD86-8428-4440-9477-642024A3FE27}" srcOrd="3" destOrd="0" parTransId="{A7A048F8-459C-4AB5-9CE0-12E10185E2C8}" sibTransId="{BFB25286-86CA-4D75-844A-9EDAF8614429}"/>
    <dgm:cxn modelId="{9957EC92-2355-4306-B4E4-A90EE4CCD816}" srcId="{F2A5EDCE-BD33-4329-B158-21B0F0251811}" destId="{8439D30E-7058-4666-BF6C-669A12879D91}" srcOrd="0" destOrd="0" parTransId="{64018A18-C9FC-4B5B-B08D-AEF9F4EBED88}" sibTransId="{8B305A29-121B-4DB3-AD71-D787A7F73A63}"/>
    <dgm:cxn modelId="{B4DB269E-E7DE-43CE-A3CA-1B366785BCC6}" type="presOf" srcId="{0C7C2403-A8A4-4F5C-82CF-DF9A5C9DA0B9}" destId="{5D1F5091-5CE8-4D6E-A0C0-C07DE82BDA07}" srcOrd="0" destOrd="0" presId="urn:microsoft.com/office/officeart/2018/2/layout/IconCircleList"/>
    <dgm:cxn modelId="{8996D89F-63AB-45F0-B259-9FD635FE8078}" type="presOf" srcId="{205D1284-B02F-4EDB-BF33-8D3C435191C5}" destId="{E04C7D09-3747-4086-8C03-35DC4F1B6E68}" srcOrd="0" destOrd="0" presId="urn:microsoft.com/office/officeart/2018/2/layout/IconCircleList"/>
    <dgm:cxn modelId="{3E29FBB9-B754-4ED7-AB54-92829C517D41}" type="presOf" srcId="{24FE860C-C38B-469B-8A53-FE920DE81B8E}" destId="{2FA92267-3CE3-4A4C-9CAE-554D68F974F8}" srcOrd="0" destOrd="0" presId="urn:microsoft.com/office/officeart/2018/2/layout/IconCircleList"/>
    <dgm:cxn modelId="{E7AA2FD4-ADC1-47A3-B07C-61A3BD94626D}" type="presOf" srcId="{E44F3284-F9A8-43D2-BE83-C275E706E747}" destId="{BD74D980-DC76-485B-A484-7D2C29E291C2}" srcOrd="0" destOrd="0" presId="urn:microsoft.com/office/officeart/2018/2/layout/IconCircleList"/>
    <dgm:cxn modelId="{B4D6A4D9-68CF-4693-8F76-9CC7F6CD1DB3}" type="presOf" srcId="{8B305A29-121B-4DB3-AD71-D787A7F73A63}" destId="{9A5F73EA-1B04-4247-8673-E908D46120D1}" srcOrd="0" destOrd="0" presId="urn:microsoft.com/office/officeart/2018/2/layout/IconCircleList"/>
    <dgm:cxn modelId="{4AF204EB-7B9A-4DBB-AA30-96395FCF312B}" type="presOf" srcId="{F2A5EDCE-BD33-4329-B158-21B0F0251811}" destId="{F844BA3A-8526-4D3C-8EE2-6047C33EAA76}" srcOrd="0" destOrd="0" presId="urn:microsoft.com/office/officeart/2018/2/layout/IconCircleList"/>
    <dgm:cxn modelId="{421338D3-AB55-4EE0-868E-B0945EF9016A}" type="presParOf" srcId="{F844BA3A-8526-4D3C-8EE2-6047C33EAA76}" destId="{B75643B5-A9AE-4E44-98C0-9548FC25F288}" srcOrd="0" destOrd="0" presId="urn:microsoft.com/office/officeart/2018/2/layout/IconCircleList"/>
    <dgm:cxn modelId="{A3B8D667-0B3C-41DE-B70C-A3D54FEE3463}" type="presParOf" srcId="{B75643B5-A9AE-4E44-98C0-9548FC25F288}" destId="{3703B51B-B424-4C11-97AE-DC633B2F0E94}" srcOrd="0" destOrd="0" presId="urn:microsoft.com/office/officeart/2018/2/layout/IconCircleList"/>
    <dgm:cxn modelId="{94D9489A-9CE4-4CD1-B8AF-AACFCDC0CC4F}" type="presParOf" srcId="{3703B51B-B424-4C11-97AE-DC633B2F0E94}" destId="{9267F3AC-6C48-4722-8EAC-FDB7BC6BDE5D}" srcOrd="0" destOrd="0" presId="urn:microsoft.com/office/officeart/2018/2/layout/IconCircleList"/>
    <dgm:cxn modelId="{BF556CEA-5628-462A-A22B-5CD2B7EC00EF}" type="presParOf" srcId="{3703B51B-B424-4C11-97AE-DC633B2F0E94}" destId="{6F0CC50E-B7B8-42AA-9BAC-84CFCEFB8245}" srcOrd="1" destOrd="0" presId="urn:microsoft.com/office/officeart/2018/2/layout/IconCircleList"/>
    <dgm:cxn modelId="{41D09D9C-CE4E-45F7-828F-8E301D6750C0}" type="presParOf" srcId="{3703B51B-B424-4C11-97AE-DC633B2F0E94}" destId="{2DFE75B1-9DE8-4316-8CEA-173D284AD463}" srcOrd="2" destOrd="0" presId="urn:microsoft.com/office/officeart/2018/2/layout/IconCircleList"/>
    <dgm:cxn modelId="{B2444971-0B44-4BBD-B547-BF266E13A21C}" type="presParOf" srcId="{3703B51B-B424-4C11-97AE-DC633B2F0E94}" destId="{CFE5CC42-B477-4BAF-AF5D-73DEAE1070F7}" srcOrd="3" destOrd="0" presId="urn:microsoft.com/office/officeart/2018/2/layout/IconCircleList"/>
    <dgm:cxn modelId="{668D7128-44C6-46D4-B519-8BA1462AEF2C}" type="presParOf" srcId="{B75643B5-A9AE-4E44-98C0-9548FC25F288}" destId="{9A5F73EA-1B04-4247-8673-E908D46120D1}" srcOrd="1" destOrd="0" presId="urn:microsoft.com/office/officeart/2018/2/layout/IconCircleList"/>
    <dgm:cxn modelId="{C32FAF1A-52BB-4AFB-B60F-1AA8C436AD32}" type="presParOf" srcId="{B75643B5-A9AE-4E44-98C0-9548FC25F288}" destId="{6520F44D-7E09-459D-BD25-712D4CD7DCCE}" srcOrd="2" destOrd="0" presId="urn:microsoft.com/office/officeart/2018/2/layout/IconCircleList"/>
    <dgm:cxn modelId="{4B30B7C0-6AFB-4A03-8A4C-37F7B81DEDBB}" type="presParOf" srcId="{6520F44D-7E09-459D-BD25-712D4CD7DCCE}" destId="{150D2CED-B317-4FA3-8701-86ED5BAB28CB}" srcOrd="0" destOrd="0" presId="urn:microsoft.com/office/officeart/2018/2/layout/IconCircleList"/>
    <dgm:cxn modelId="{72ED209F-10C5-402C-9D1A-B8ED52861B1A}" type="presParOf" srcId="{6520F44D-7E09-459D-BD25-712D4CD7DCCE}" destId="{64D34747-3694-4EB6-9498-CE4F9B62DF97}" srcOrd="1" destOrd="0" presId="urn:microsoft.com/office/officeart/2018/2/layout/IconCircleList"/>
    <dgm:cxn modelId="{AD2C3C62-92F1-4C52-BEB6-646903BCCC1E}" type="presParOf" srcId="{6520F44D-7E09-459D-BD25-712D4CD7DCCE}" destId="{BFAB4E63-4C34-4577-9A00-BC0ABAA62D9D}" srcOrd="2" destOrd="0" presId="urn:microsoft.com/office/officeart/2018/2/layout/IconCircleList"/>
    <dgm:cxn modelId="{BFE21ACB-1AF2-41D2-B898-8936CA7D9954}" type="presParOf" srcId="{6520F44D-7E09-459D-BD25-712D4CD7DCCE}" destId="{BD74D980-DC76-485B-A484-7D2C29E291C2}" srcOrd="3" destOrd="0" presId="urn:microsoft.com/office/officeart/2018/2/layout/IconCircleList"/>
    <dgm:cxn modelId="{05147D07-C624-47EA-B472-E14F6592CDED}" type="presParOf" srcId="{B75643B5-A9AE-4E44-98C0-9548FC25F288}" destId="{E04C7D09-3747-4086-8C03-35DC4F1B6E68}" srcOrd="3" destOrd="0" presId="urn:microsoft.com/office/officeart/2018/2/layout/IconCircleList"/>
    <dgm:cxn modelId="{5870A9B5-8B4D-4AF6-A3BC-BE464417B526}" type="presParOf" srcId="{B75643B5-A9AE-4E44-98C0-9548FC25F288}" destId="{C2CFC4D6-5B3F-4080-830A-6A20DDB50248}" srcOrd="4" destOrd="0" presId="urn:microsoft.com/office/officeart/2018/2/layout/IconCircleList"/>
    <dgm:cxn modelId="{C5EFF589-4E8C-4AC9-AE4C-E7D471A201F9}" type="presParOf" srcId="{C2CFC4D6-5B3F-4080-830A-6A20DDB50248}" destId="{12FB229B-F89C-468B-ABE6-09227C605ACF}" srcOrd="0" destOrd="0" presId="urn:microsoft.com/office/officeart/2018/2/layout/IconCircleList"/>
    <dgm:cxn modelId="{79C2CA6B-40BA-47C2-9875-01BE1C00A3DD}" type="presParOf" srcId="{C2CFC4D6-5B3F-4080-830A-6A20DDB50248}" destId="{E29ADDCB-8120-49B4-831A-7A9CB4E7FAD7}" srcOrd="1" destOrd="0" presId="urn:microsoft.com/office/officeart/2018/2/layout/IconCircleList"/>
    <dgm:cxn modelId="{0D4B8B24-8E76-471A-8CE8-C1A37ABE79FC}" type="presParOf" srcId="{C2CFC4D6-5B3F-4080-830A-6A20DDB50248}" destId="{8804D505-1F4B-4297-B5AA-58EDC2720CBC}" srcOrd="2" destOrd="0" presId="urn:microsoft.com/office/officeart/2018/2/layout/IconCircleList"/>
    <dgm:cxn modelId="{D3124C9E-7872-4118-B1A8-C913F54EDF93}" type="presParOf" srcId="{C2CFC4D6-5B3F-4080-830A-6A20DDB50248}" destId="{2FA92267-3CE3-4A4C-9CAE-554D68F974F8}" srcOrd="3" destOrd="0" presId="urn:microsoft.com/office/officeart/2018/2/layout/IconCircleList"/>
    <dgm:cxn modelId="{B3F689C9-2154-4F15-9080-7827E4408067}" type="presParOf" srcId="{B75643B5-A9AE-4E44-98C0-9548FC25F288}" destId="{5D1F5091-5CE8-4D6E-A0C0-C07DE82BDA07}" srcOrd="5" destOrd="0" presId="urn:microsoft.com/office/officeart/2018/2/layout/IconCircleList"/>
    <dgm:cxn modelId="{C204DC0B-CCC3-4FD3-9FAF-11CB61981054}" type="presParOf" srcId="{B75643B5-A9AE-4E44-98C0-9548FC25F288}" destId="{523C545A-5F6F-4BE1-B297-5629606FA2AD}" srcOrd="6" destOrd="0" presId="urn:microsoft.com/office/officeart/2018/2/layout/IconCircleList"/>
    <dgm:cxn modelId="{BDE68F0E-3462-4B02-9874-56C374284D64}" type="presParOf" srcId="{523C545A-5F6F-4BE1-B297-5629606FA2AD}" destId="{74660AAE-6F10-46DD-90C2-8E428B23CF09}" srcOrd="0" destOrd="0" presId="urn:microsoft.com/office/officeart/2018/2/layout/IconCircleList"/>
    <dgm:cxn modelId="{35D0BB68-8136-40DC-96F6-04577621D344}" type="presParOf" srcId="{523C545A-5F6F-4BE1-B297-5629606FA2AD}" destId="{8ED217DD-2CE2-4336-97D1-AADA520CDFD8}" srcOrd="1" destOrd="0" presId="urn:microsoft.com/office/officeart/2018/2/layout/IconCircleList"/>
    <dgm:cxn modelId="{9242A3BE-82BC-4365-8303-15A78D9F489F}" type="presParOf" srcId="{523C545A-5F6F-4BE1-B297-5629606FA2AD}" destId="{8C74E783-8339-464F-8B07-35FED632B0D7}" srcOrd="2" destOrd="0" presId="urn:microsoft.com/office/officeart/2018/2/layout/IconCircleList"/>
    <dgm:cxn modelId="{B661F984-1333-4AE3-9BE3-89B12E311909}" type="presParOf" srcId="{523C545A-5F6F-4BE1-B297-5629606FA2AD}" destId="{A5471D57-9C87-4229-A104-593ADE6104E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94BF13-22C1-4FD8-A654-E57C7814FBE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5D5ADA0-78CC-4912-B06B-E201D21F12CF}">
      <dgm:prSet/>
      <dgm:spPr/>
      <dgm:t>
        <a:bodyPr/>
        <a:lstStyle/>
        <a:p>
          <a:pPr>
            <a:defRPr cap="all"/>
          </a:pPr>
          <a:r>
            <a:rPr lang="en-US"/>
            <a:t>2-page Power BI report </a:t>
          </a:r>
        </a:p>
      </dgm:t>
    </dgm:pt>
    <dgm:pt modelId="{1DDCBD98-6A10-478D-B2A5-2B1D6C9ADEA0}" type="parTrans" cxnId="{43D14315-0F89-4A49-AFF8-9D9D115B4D3E}">
      <dgm:prSet/>
      <dgm:spPr/>
      <dgm:t>
        <a:bodyPr/>
        <a:lstStyle/>
        <a:p>
          <a:endParaRPr lang="en-US"/>
        </a:p>
      </dgm:t>
    </dgm:pt>
    <dgm:pt modelId="{3D89F1C8-2016-40F2-9679-E7A6C8BDF99C}" type="sibTrans" cxnId="{43D14315-0F89-4A49-AFF8-9D9D115B4D3E}">
      <dgm:prSet/>
      <dgm:spPr/>
      <dgm:t>
        <a:bodyPr/>
        <a:lstStyle/>
        <a:p>
          <a:endParaRPr lang="en-US"/>
        </a:p>
      </dgm:t>
    </dgm:pt>
    <dgm:pt modelId="{1380A895-E1E9-42BE-A2AD-5DDF8444DE15}">
      <dgm:prSet/>
      <dgm:spPr/>
      <dgm:t>
        <a:bodyPr/>
        <a:lstStyle/>
        <a:p>
          <a:pPr>
            <a:defRPr cap="all"/>
          </a:pPr>
          <a:r>
            <a:rPr lang="en-US"/>
            <a:t>Custom DAX Measures &amp; Tooltips</a:t>
          </a:r>
        </a:p>
      </dgm:t>
    </dgm:pt>
    <dgm:pt modelId="{F2F5740C-CDE3-44BE-9437-E2973517DE61}" type="parTrans" cxnId="{5798BF95-75CE-449A-8240-0329644B30A3}">
      <dgm:prSet/>
      <dgm:spPr/>
      <dgm:t>
        <a:bodyPr/>
        <a:lstStyle/>
        <a:p>
          <a:endParaRPr lang="en-US"/>
        </a:p>
      </dgm:t>
    </dgm:pt>
    <dgm:pt modelId="{88D4F443-93D4-42E0-9802-920004CFB036}" type="sibTrans" cxnId="{5798BF95-75CE-449A-8240-0329644B30A3}">
      <dgm:prSet/>
      <dgm:spPr/>
      <dgm:t>
        <a:bodyPr/>
        <a:lstStyle/>
        <a:p>
          <a:endParaRPr lang="en-US"/>
        </a:p>
      </dgm:t>
    </dgm:pt>
    <dgm:pt modelId="{C1340BF3-CD89-4D6A-B852-C6CD8C1C33BB}">
      <dgm:prSet/>
      <dgm:spPr/>
      <dgm:t>
        <a:bodyPr/>
        <a:lstStyle/>
        <a:p>
          <a:pPr>
            <a:defRPr cap="all"/>
          </a:pPr>
          <a:r>
            <a:rPr lang="en-US"/>
            <a:t>Slicers for category, supplier, country</a:t>
          </a:r>
        </a:p>
      </dgm:t>
    </dgm:pt>
    <dgm:pt modelId="{996AB73A-CB73-48A1-8B6D-67A2CFEDADDC}" type="parTrans" cxnId="{1929210E-0C92-4B53-A554-A4849364D96B}">
      <dgm:prSet/>
      <dgm:spPr/>
      <dgm:t>
        <a:bodyPr/>
        <a:lstStyle/>
        <a:p>
          <a:endParaRPr lang="en-US"/>
        </a:p>
      </dgm:t>
    </dgm:pt>
    <dgm:pt modelId="{AD16B6FE-5953-4039-864D-44198E46AA9A}" type="sibTrans" cxnId="{1929210E-0C92-4B53-A554-A4849364D96B}">
      <dgm:prSet/>
      <dgm:spPr/>
      <dgm:t>
        <a:bodyPr/>
        <a:lstStyle/>
        <a:p>
          <a:endParaRPr lang="en-US"/>
        </a:p>
      </dgm:t>
    </dgm:pt>
    <dgm:pt modelId="{41FAB7F9-98C7-405F-8FFB-90AF33B213DC}">
      <dgm:prSet/>
      <dgm:spPr/>
      <dgm:t>
        <a:bodyPr/>
        <a:lstStyle/>
        <a:p>
          <a:pPr>
            <a:defRPr cap="all"/>
          </a:pPr>
          <a:r>
            <a:rPr lang="en-US"/>
            <a:t>Drill-through pages and visual bookmarks</a:t>
          </a:r>
        </a:p>
      </dgm:t>
    </dgm:pt>
    <dgm:pt modelId="{2610B339-102E-48F0-89A8-DFD811D7DA56}" type="parTrans" cxnId="{9B53FF8F-F942-4806-A264-8B44524F6B91}">
      <dgm:prSet/>
      <dgm:spPr/>
      <dgm:t>
        <a:bodyPr/>
        <a:lstStyle/>
        <a:p>
          <a:endParaRPr lang="en-US"/>
        </a:p>
      </dgm:t>
    </dgm:pt>
    <dgm:pt modelId="{86ED6FD7-51AA-4418-AAC8-3D05AB27287E}" type="sibTrans" cxnId="{9B53FF8F-F942-4806-A264-8B44524F6B91}">
      <dgm:prSet/>
      <dgm:spPr/>
      <dgm:t>
        <a:bodyPr/>
        <a:lstStyle/>
        <a:p>
          <a:endParaRPr lang="en-US"/>
        </a:p>
      </dgm:t>
    </dgm:pt>
    <dgm:pt modelId="{DFAF31AA-0929-4C0D-822B-64DE64689C18}" type="pres">
      <dgm:prSet presAssocID="{F894BF13-22C1-4FD8-A654-E57C7814FBE5}" presName="root" presStyleCnt="0">
        <dgm:presLayoutVars>
          <dgm:dir/>
          <dgm:resizeHandles val="exact"/>
        </dgm:presLayoutVars>
      </dgm:prSet>
      <dgm:spPr/>
    </dgm:pt>
    <dgm:pt modelId="{9795996F-3331-4FAE-BF97-E790699C6634}" type="pres">
      <dgm:prSet presAssocID="{95D5ADA0-78CC-4912-B06B-E201D21F12CF}" presName="compNode" presStyleCnt="0"/>
      <dgm:spPr/>
    </dgm:pt>
    <dgm:pt modelId="{417FA68B-1645-4987-B1F8-ADCECA3DBB11}" type="pres">
      <dgm:prSet presAssocID="{95D5ADA0-78CC-4912-B06B-E201D21F12CF}" presName="iconBgRect" presStyleLbl="bgShp" presStyleIdx="0" presStyleCnt="4"/>
      <dgm:spPr/>
    </dgm:pt>
    <dgm:pt modelId="{25CB20E7-B81D-4B1B-B94C-5DFB14CDE04F}" type="pres">
      <dgm:prSet presAssocID="{95D5ADA0-78CC-4912-B06B-E201D21F12C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482F3FD-4B10-421C-B812-401D73EC85FC}" type="pres">
      <dgm:prSet presAssocID="{95D5ADA0-78CC-4912-B06B-E201D21F12CF}" presName="spaceRect" presStyleCnt="0"/>
      <dgm:spPr/>
    </dgm:pt>
    <dgm:pt modelId="{C84D2C7E-4AC4-4F7A-A8EC-41A7184AA9BE}" type="pres">
      <dgm:prSet presAssocID="{95D5ADA0-78CC-4912-B06B-E201D21F12CF}" presName="textRect" presStyleLbl="revTx" presStyleIdx="0" presStyleCnt="4">
        <dgm:presLayoutVars>
          <dgm:chMax val="1"/>
          <dgm:chPref val="1"/>
        </dgm:presLayoutVars>
      </dgm:prSet>
      <dgm:spPr/>
    </dgm:pt>
    <dgm:pt modelId="{0C08A6A0-09BC-4828-B6AA-E352F6588976}" type="pres">
      <dgm:prSet presAssocID="{3D89F1C8-2016-40F2-9679-E7A6C8BDF99C}" presName="sibTrans" presStyleCnt="0"/>
      <dgm:spPr/>
    </dgm:pt>
    <dgm:pt modelId="{3890F767-1B0D-4848-8D12-8A5AD6F78A2C}" type="pres">
      <dgm:prSet presAssocID="{1380A895-E1E9-42BE-A2AD-5DDF8444DE15}" presName="compNode" presStyleCnt="0"/>
      <dgm:spPr/>
    </dgm:pt>
    <dgm:pt modelId="{AECBF31D-B44D-453F-B150-17BA5AB008D1}" type="pres">
      <dgm:prSet presAssocID="{1380A895-E1E9-42BE-A2AD-5DDF8444DE15}" presName="iconBgRect" presStyleLbl="bgShp" presStyleIdx="1" presStyleCnt="4"/>
      <dgm:spPr/>
    </dgm:pt>
    <dgm:pt modelId="{7F2006A7-C0CE-4094-87AD-A2ECC6D70F64}" type="pres">
      <dgm:prSet presAssocID="{1380A895-E1E9-42BE-A2AD-5DDF8444DE1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9E805BFC-88AD-4C84-9F9F-C125C59EE1E1}" type="pres">
      <dgm:prSet presAssocID="{1380A895-E1E9-42BE-A2AD-5DDF8444DE15}" presName="spaceRect" presStyleCnt="0"/>
      <dgm:spPr/>
    </dgm:pt>
    <dgm:pt modelId="{3B26700E-7895-429B-9EB5-49A476DFE44C}" type="pres">
      <dgm:prSet presAssocID="{1380A895-E1E9-42BE-A2AD-5DDF8444DE15}" presName="textRect" presStyleLbl="revTx" presStyleIdx="1" presStyleCnt="4">
        <dgm:presLayoutVars>
          <dgm:chMax val="1"/>
          <dgm:chPref val="1"/>
        </dgm:presLayoutVars>
      </dgm:prSet>
      <dgm:spPr/>
    </dgm:pt>
    <dgm:pt modelId="{351CE4D4-BCCE-4E8C-9230-4D7F21CB4C09}" type="pres">
      <dgm:prSet presAssocID="{88D4F443-93D4-42E0-9802-920004CFB036}" presName="sibTrans" presStyleCnt="0"/>
      <dgm:spPr/>
    </dgm:pt>
    <dgm:pt modelId="{9B41AA03-497D-4631-8FAE-1FAB65B49A0E}" type="pres">
      <dgm:prSet presAssocID="{C1340BF3-CD89-4D6A-B852-C6CD8C1C33BB}" presName="compNode" presStyleCnt="0"/>
      <dgm:spPr/>
    </dgm:pt>
    <dgm:pt modelId="{2775F857-35A5-41D1-821F-B5E027E750EB}" type="pres">
      <dgm:prSet presAssocID="{C1340BF3-CD89-4D6A-B852-C6CD8C1C33BB}" presName="iconBgRect" presStyleLbl="bgShp" presStyleIdx="2" presStyleCnt="4"/>
      <dgm:spPr/>
    </dgm:pt>
    <dgm:pt modelId="{E7BC03EF-9BDF-438A-8CDF-C75D7623C77A}" type="pres">
      <dgm:prSet presAssocID="{C1340BF3-CD89-4D6A-B852-C6CD8C1C33B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 Envelope"/>
        </a:ext>
      </dgm:extLst>
    </dgm:pt>
    <dgm:pt modelId="{1E73A21C-A465-41E5-9847-E057B699DF5F}" type="pres">
      <dgm:prSet presAssocID="{C1340BF3-CD89-4D6A-B852-C6CD8C1C33BB}" presName="spaceRect" presStyleCnt="0"/>
      <dgm:spPr/>
    </dgm:pt>
    <dgm:pt modelId="{25919FBA-8F4A-49FF-BFA1-371487144150}" type="pres">
      <dgm:prSet presAssocID="{C1340BF3-CD89-4D6A-B852-C6CD8C1C33BB}" presName="textRect" presStyleLbl="revTx" presStyleIdx="2" presStyleCnt="4">
        <dgm:presLayoutVars>
          <dgm:chMax val="1"/>
          <dgm:chPref val="1"/>
        </dgm:presLayoutVars>
      </dgm:prSet>
      <dgm:spPr/>
    </dgm:pt>
    <dgm:pt modelId="{62AC4106-40D3-4BC2-872A-28945C889162}" type="pres">
      <dgm:prSet presAssocID="{AD16B6FE-5953-4039-864D-44198E46AA9A}" presName="sibTrans" presStyleCnt="0"/>
      <dgm:spPr/>
    </dgm:pt>
    <dgm:pt modelId="{55B4E956-9287-4C5A-9D71-9DF851229C0D}" type="pres">
      <dgm:prSet presAssocID="{41FAB7F9-98C7-405F-8FFB-90AF33B213DC}" presName="compNode" presStyleCnt="0"/>
      <dgm:spPr/>
    </dgm:pt>
    <dgm:pt modelId="{36FDD09F-B810-4E8E-8CAE-F86B8C34F8EC}" type="pres">
      <dgm:prSet presAssocID="{41FAB7F9-98C7-405F-8FFB-90AF33B213DC}" presName="iconBgRect" presStyleLbl="bgShp" presStyleIdx="3" presStyleCnt="4"/>
      <dgm:spPr/>
    </dgm:pt>
    <dgm:pt modelId="{6CAC7926-0688-463C-8553-B78B02BAA51E}" type="pres">
      <dgm:prSet presAssocID="{41FAB7F9-98C7-405F-8FFB-90AF33B213D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mark"/>
        </a:ext>
      </dgm:extLst>
    </dgm:pt>
    <dgm:pt modelId="{9405CF71-2EFF-428A-9A8B-89C16CBC7844}" type="pres">
      <dgm:prSet presAssocID="{41FAB7F9-98C7-405F-8FFB-90AF33B213DC}" presName="spaceRect" presStyleCnt="0"/>
      <dgm:spPr/>
    </dgm:pt>
    <dgm:pt modelId="{39C4FB14-524B-498C-9826-02ECC854AE09}" type="pres">
      <dgm:prSet presAssocID="{41FAB7F9-98C7-405F-8FFB-90AF33B213D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929210E-0C92-4B53-A554-A4849364D96B}" srcId="{F894BF13-22C1-4FD8-A654-E57C7814FBE5}" destId="{C1340BF3-CD89-4D6A-B852-C6CD8C1C33BB}" srcOrd="2" destOrd="0" parTransId="{996AB73A-CB73-48A1-8B6D-67A2CFEDADDC}" sibTransId="{AD16B6FE-5953-4039-864D-44198E46AA9A}"/>
    <dgm:cxn modelId="{43D14315-0F89-4A49-AFF8-9D9D115B4D3E}" srcId="{F894BF13-22C1-4FD8-A654-E57C7814FBE5}" destId="{95D5ADA0-78CC-4912-B06B-E201D21F12CF}" srcOrd="0" destOrd="0" parTransId="{1DDCBD98-6A10-478D-B2A5-2B1D6C9ADEA0}" sibTransId="{3D89F1C8-2016-40F2-9679-E7A6C8BDF99C}"/>
    <dgm:cxn modelId="{8E964621-8A62-4FE1-8ED3-E97734FE1FF2}" type="presOf" srcId="{1380A895-E1E9-42BE-A2AD-5DDF8444DE15}" destId="{3B26700E-7895-429B-9EB5-49A476DFE44C}" srcOrd="0" destOrd="0" presId="urn:microsoft.com/office/officeart/2018/5/layout/IconCircleLabelList"/>
    <dgm:cxn modelId="{0294FE3E-8CC6-4F91-BE1A-8BB931F1CE36}" type="presOf" srcId="{C1340BF3-CD89-4D6A-B852-C6CD8C1C33BB}" destId="{25919FBA-8F4A-49FF-BFA1-371487144150}" srcOrd="0" destOrd="0" presId="urn:microsoft.com/office/officeart/2018/5/layout/IconCircleLabelList"/>
    <dgm:cxn modelId="{23A42078-A0DC-42B8-ADD6-3F55CF590EDE}" type="presOf" srcId="{F894BF13-22C1-4FD8-A654-E57C7814FBE5}" destId="{DFAF31AA-0929-4C0D-822B-64DE64689C18}" srcOrd="0" destOrd="0" presId="urn:microsoft.com/office/officeart/2018/5/layout/IconCircleLabelList"/>
    <dgm:cxn modelId="{6E700587-F575-49A7-8799-C86A544B438F}" type="presOf" srcId="{41FAB7F9-98C7-405F-8FFB-90AF33B213DC}" destId="{39C4FB14-524B-498C-9826-02ECC854AE09}" srcOrd="0" destOrd="0" presId="urn:microsoft.com/office/officeart/2018/5/layout/IconCircleLabelList"/>
    <dgm:cxn modelId="{9B53FF8F-F942-4806-A264-8B44524F6B91}" srcId="{F894BF13-22C1-4FD8-A654-E57C7814FBE5}" destId="{41FAB7F9-98C7-405F-8FFB-90AF33B213DC}" srcOrd="3" destOrd="0" parTransId="{2610B339-102E-48F0-89A8-DFD811D7DA56}" sibTransId="{86ED6FD7-51AA-4418-AAC8-3D05AB27287E}"/>
    <dgm:cxn modelId="{5798BF95-75CE-449A-8240-0329644B30A3}" srcId="{F894BF13-22C1-4FD8-A654-E57C7814FBE5}" destId="{1380A895-E1E9-42BE-A2AD-5DDF8444DE15}" srcOrd="1" destOrd="0" parTransId="{F2F5740C-CDE3-44BE-9437-E2973517DE61}" sibTransId="{88D4F443-93D4-42E0-9802-920004CFB036}"/>
    <dgm:cxn modelId="{6E3D5CCC-BE09-4591-A6E3-B103895609A1}" type="presOf" srcId="{95D5ADA0-78CC-4912-B06B-E201D21F12CF}" destId="{C84D2C7E-4AC4-4F7A-A8EC-41A7184AA9BE}" srcOrd="0" destOrd="0" presId="urn:microsoft.com/office/officeart/2018/5/layout/IconCircleLabelList"/>
    <dgm:cxn modelId="{E51D6E6B-2100-4C17-B38F-252FFFD8CC9F}" type="presParOf" srcId="{DFAF31AA-0929-4C0D-822B-64DE64689C18}" destId="{9795996F-3331-4FAE-BF97-E790699C6634}" srcOrd="0" destOrd="0" presId="urn:microsoft.com/office/officeart/2018/5/layout/IconCircleLabelList"/>
    <dgm:cxn modelId="{69A3FDDC-4AF9-486C-A83A-A6C2F92134A7}" type="presParOf" srcId="{9795996F-3331-4FAE-BF97-E790699C6634}" destId="{417FA68B-1645-4987-B1F8-ADCECA3DBB11}" srcOrd="0" destOrd="0" presId="urn:microsoft.com/office/officeart/2018/5/layout/IconCircleLabelList"/>
    <dgm:cxn modelId="{6A36C3EE-0815-4E31-AA2D-5D6684A4526A}" type="presParOf" srcId="{9795996F-3331-4FAE-BF97-E790699C6634}" destId="{25CB20E7-B81D-4B1B-B94C-5DFB14CDE04F}" srcOrd="1" destOrd="0" presId="urn:microsoft.com/office/officeart/2018/5/layout/IconCircleLabelList"/>
    <dgm:cxn modelId="{F7C99CEE-2A51-45B3-A621-78481A680E8A}" type="presParOf" srcId="{9795996F-3331-4FAE-BF97-E790699C6634}" destId="{E482F3FD-4B10-421C-B812-401D73EC85FC}" srcOrd="2" destOrd="0" presId="urn:microsoft.com/office/officeart/2018/5/layout/IconCircleLabelList"/>
    <dgm:cxn modelId="{5C6ED274-911A-49B7-AEAB-2B30923908DC}" type="presParOf" srcId="{9795996F-3331-4FAE-BF97-E790699C6634}" destId="{C84D2C7E-4AC4-4F7A-A8EC-41A7184AA9BE}" srcOrd="3" destOrd="0" presId="urn:microsoft.com/office/officeart/2018/5/layout/IconCircleLabelList"/>
    <dgm:cxn modelId="{B58C4CC6-F892-481C-AF69-5DCA62B1E0FF}" type="presParOf" srcId="{DFAF31AA-0929-4C0D-822B-64DE64689C18}" destId="{0C08A6A0-09BC-4828-B6AA-E352F6588976}" srcOrd="1" destOrd="0" presId="urn:microsoft.com/office/officeart/2018/5/layout/IconCircleLabelList"/>
    <dgm:cxn modelId="{61C83A8F-9713-47BD-8FF4-DF816BF44AA9}" type="presParOf" srcId="{DFAF31AA-0929-4C0D-822B-64DE64689C18}" destId="{3890F767-1B0D-4848-8D12-8A5AD6F78A2C}" srcOrd="2" destOrd="0" presId="urn:microsoft.com/office/officeart/2018/5/layout/IconCircleLabelList"/>
    <dgm:cxn modelId="{8A90CC15-196D-45C5-B288-EEC590293446}" type="presParOf" srcId="{3890F767-1B0D-4848-8D12-8A5AD6F78A2C}" destId="{AECBF31D-B44D-453F-B150-17BA5AB008D1}" srcOrd="0" destOrd="0" presId="urn:microsoft.com/office/officeart/2018/5/layout/IconCircleLabelList"/>
    <dgm:cxn modelId="{26275B94-F973-4EF0-A01D-9CE948C3251E}" type="presParOf" srcId="{3890F767-1B0D-4848-8D12-8A5AD6F78A2C}" destId="{7F2006A7-C0CE-4094-87AD-A2ECC6D70F64}" srcOrd="1" destOrd="0" presId="urn:microsoft.com/office/officeart/2018/5/layout/IconCircleLabelList"/>
    <dgm:cxn modelId="{33043696-FE4A-46B3-9B09-5D5FF0B02C07}" type="presParOf" srcId="{3890F767-1B0D-4848-8D12-8A5AD6F78A2C}" destId="{9E805BFC-88AD-4C84-9F9F-C125C59EE1E1}" srcOrd="2" destOrd="0" presId="urn:microsoft.com/office/officeart/2018/5/layout/IconCircleLabelList"/>
    <dgm:cxn modelId="{67A3B64E-0C52-47F7-89AF-1E6F9ABB89A7}" type="presParOf" srcId="{3890F767-1B0D-4848-8D12-8A5AD6F78A2C}" destId="{3B26700E-7895-429B-9EB5-49A476DFE44C}" srcOrd="3" destOrd="0" presId="urn:microsoft.com/office/officeart/2018/5/layout/IconCircleLabelList"/>
    <dgm:cxn modelId="{F0686026-C488-4BDD-87A4-D57A3DAFA51B}" type="presParOf" srcId="{DFAF31AA-0929-4C0D-822B-64DE64689C18}" destId="{351CE4D4-BCCE-4E8C-9230-4D7F21CB4C09}" srcOrd="3" destOrd="0" presId="urn:microsoft.com/office/officeart/2018/5/layout/IconCircleLabelList"/>
    <dgm:cxn modelId="{E68391E1-16E7-4157-B03F-48AA15A8E070}" type="presParOf" srcId="{DFAF31AA-0929-4C0D-822B-64DE64689C18}" destId="{9B41AA03-497D-4631-8FAE-1FAB65B49A0E}" srcOrd="4" destOrd="0" presId="urn:microsoft.com/office/officeart/2018/5/layout/IconCircleLabelList"/>
    <dgm:cxn modelId="{B2B276F0-907A-4882-BC44-B5C8E733CCDF}" type="presParOf" srcId="{9B41AA03-497D-4631-8FAE-1FAB65B49A0E}" destId="{2775F857-35A5-41D1-821F-B5E027E750EB}" srcOrd="0" destOrd="0" presId="urn:microsoft.com/office/officeart/2018/5/layout/IconCircleLabelList"/>
    <dgm:cxn modelId="{02D55129-BEE3-44A7-BD81-231A7F2D80E8}" type="presParOf" srcId="{9B41AA03-497D-4631-8FAE-1FAB65B49A0E}" destId="{E7BC03EF-9BDF-438A-8CDF-C75D7623C77A}" srcOrd="1" destOrd="0" presId="urn:microsoft.com/office/officeart/2018/5/layout/IconCircleLabelList"/>
    <dgm:cxn modelId="{1F78F946-822B-4986-B45D-F3246CD21279}" type="presParOf" srcId="{9B41AA03-497D-4631-8FAE-1FAB65B49A0E}" destId="{1E73A21C-A465-41E5-9847-E057B699DF5F}" srcOrd="2" destOrd="0" presId="urn:microsoft.com/office/officeart/2018/5/layout/IconCircleLabelList"/>
    <dgm:cxn modelId="{4983C7C2-396D-48E6-8A2A-8E5D5DBD9371}" type="presParOf" srcId="{9B41AA03-497D-4631-8FAE-1FAB65B49A0E}" destId="{25919FBA-8F4A-49FF-BFA1-371487144150}" srcOrd="3" destOrd="0" presId="urn:microsoft.com/office/officeart/2018/5/layout/IconCircleLabelList"/>
    <dgm:cxn modelId="{43D4AD71-C699-40D6-900A-7DDB796F75F5}" type="presParOf" srcId="{DFAF31AA-0929-4C0D-822B-64DE64689C18}" destId="{62AC4106-40D3-4BC2-872A-28945C889162}" srcOrd="5" destOrd="0" presId="urn:microsoft.com/office/officeart/2018/5/layout/IconCircleLabelList"/>
    <dgm:cxn modelId="{570B9CA5-3462-403C-8A54-C67B93F2963D}" type="presParOf" srcId="{DFAF31AA-0929-4C0D-822B-64DE64689C18}" destId="{55B4E956-9287-4C5A-9D71-9DF851229C0D}" srcOrd="6" destOrd="0" presId="urn:microsoft.com/office/officeart/2018/5/layout/IconCircleLabelList"/>
    <dgm:cxn modelId="{C745E377-C370-468A-8FEB-8228E267FC24}" type="presParOf" srcId="{55B4E956-9287-4C5A-9D71-9DF851229C0D}" destId="{36FDD09F-B810-4E8E-8CAE-F86B8C34F8EC}" srcOrd="0" destOrd="0" presId="urn:microsoft.com/office/officeart/2018/5/layout/IconCircleLabelList"/>
    <dgm:cxn modelId="{9411EE44-413D-4D79-A3EF-129E0BD5F617}" type="presParOf" srcId="{55B4E956-9287-4C5A-9D71-9DF851229C0D}" destId="{6CAC7926-0688-463C-8553-B78B02BAA51E}" srcOrd="1" destOrd="0" presId="urn:microsoft.com/office/officeart/2018/5/layout/IconCircleLabelList"/>
    <dgm:cxn modelId="{A075B65C-CD36-4052-BD96-0C2A386ACF14}" type="presParOf" srcId="{55B4E956-9287-4C5A-9D71-9DF851229C0D}" destId="{9405CF71-2EFF-428A-9A8B-89C16CBC7844}" srcOrd="2" destOrd="0" presId="urn:microsoft.com/office/officeart/2018/5/layout/IconCircleLabelList"/>
    <dgm:cxn modelId="{CE5E8749-CF70-4EFA-9A34-8AA3C0A430B0}" type="presParOf" srcId="{55B4E956-9287-4C5A-9D71-9DF851229C0D}" destId="{39C4FB14-524B-498C-9826-02ECC854AE0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631BB6-0DAC-468D-AA7F-01DF37A5882A}">
      <dsp:nvSpPr>
        <dsp:cNvPr id="0" name=""/>
        <dsp:cNvSpPr/>
      </dsp:nvSpPr>
      <dsp:spPr>
        <a:xfrm>
          <a:off x="102981" y="0"/>
          <a:ext cx="3609416" cy="3609416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8F5E0E-40B2-4DD8-991D-A72DD02E4E84}">
      <dsp:nvSpPr>
        <dsp:cNvPr id="0" name=""/>
        <dsp:cNvSpPr/>
      </dsp:nvSpPr>
      <dsp:spPr>
        <a:xfrm>
          <a:off x="445876" y="342894"/>
          <a:ext cx="1407672" cy="14076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Total Products: 5,000</a:t>
          </a:r>
        </a:p>
      </dsp:txBody>
      <dsp:txXfrm>
        <a:off x="514593" y="411611"/>
        <a:ext cx="1270238" cy="1270238"/>
      </dsp:txXfrm>
    </dsp:sp>
    <dsp:sp modelId="{C86A20EC-D327-43BB-8997-16BD3929216C}">
      <dsp:nvSpPr>
        <dsp:cNvPr id="0" name=""/>
        <dsp:cNvSpPr/>
      </dsp:nvSpPr>
      <dsp:spPr>
        <a:xfrm>
          <a:off x="1961830" y="342894"/>
          <a:ext cx="1407672" cy="14076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Products Below Reorder: 262</a:t>
          </a:r>
        </a:p>
      </dsp:txBody>
      <dsp:txXfrm>
        <a:off x="2030547" y="411611"/>
        <a:ext cx="1270238" cy="1270238"/>
      </dsp:txXfrm>
    </dsp:sp>
    <dsp:sp modelId="{2CB736D4-2310-4884-BE26-EEC81435EB5F}">
      <dsp:nvSpPr>
        <dsp:cNvPr id="0" name=""/>
        <dsp:cNvSpPr/>
      </dsp:nvSpPr>
      <dsp:spPr>
        <a:xfrm>
          <a:off x="445876" y="1858849"/>
          <a:ext cx="1407672" cy="14076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Inventory Value: ₹1.25 Billion</a:t>
          </a:r>
        </a:p>
      </dsp:txBody>
      <dsp:txXfrm>
        <a:off x="514593" y="1927566"/>
        <a:ext cx="1270238" cy="1270238"/>
      </dsp:txXfrm>
    </dsp:sp>
    <dsp:sp modelId="{25A8EE5A-08F4-4633-924D-5B7879507275}">
      <dsp:nvSpPr>
        <dsp:cNvPr id="0" name=""/>
        <dsp:cNvSpPr/>
      </dsp:nvSpPr>
      <dsp:spPr>
        <a:xfrm>
          <a:off x="1961830" y="1858849"/>
          <a:ext cx="1407672" cy="14076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Stock Quantity: 3 Million</a:t>
          </a:r>
        </a:p>
      </dsp:txBody>
      <dsp:txXfrm>
        <a:off x="2030547" y="1927566"/>
        <a:ext cx="1270238" cy="12702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4DD1F-2FBE-413D-B5C9-E0CFF0A28BD5}">
      <dsp:nvSpPr>
        <dsp:cNvPr id="0" name=""/>
        <dsp:cNvSpPr/>
      </dsp:nvSpPr>
      <dsp:spPr>
        <a:xfrm>
          <a:off x="0" y="794338"/>
          <a:ext cx="2189202" cy="13901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526B85-2F58-4D6F-99F6-7487B29E6261}">
      <dsp:nvSpPr>
        <dsp:cNvPr id="0" name=""/>
        <dsp:cNvSpPr/>
      </dsp:nvSpPr>
      <dsp:spPr>
        <a:xfrm>
          <a:off x="243244" y="1025420"/>
          <a:ext cx="2189202" cy="13901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Avg Lead Time: 14.96 days</a:t>
          </a:r>
        </a:p>
      </dsp:txBody>
      <dsp:txXfrm>
        <a:off x="283960" y="1066136"/>
        <a:ext cx="2107770" cy="1308711"/>
      </dsp:txXfrm>
    </dsp:sp>
    <dsp:sp modelId="{DAE2497B-B525-4293-B0EC-C8179FE36038}">
      <dsp:nvSpPr>
        <dsp:cNvPr id="0" name=""/>
        <dsp:cNvSpPr/>
      </dsp:nvSpPr>
      <dsp:spPr>
        <a:xfrm>
          <a:off x="2675691" y="794338"/>
          <a:ext cx="2189202" cy="13901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0CD2BF-F238-46EE-A8FA-2A3971E4E5D6}">
      <dsp:nvSpPr>
        <dsp:cNvPr id="0" name=""/>
        <dsp:cNvSpPr/>
      </dsp:nvSpPr>
      <dsp:spPr>
        <a:xfrm>
          <a:off x="2918936" y="1025420"/>
          <a:ext cx="2189202" cy="13901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Avg Days Since Last Restock: 222.38 days</a:t>
          </a:r>
        </a:p>
      </dsp:txBody>
      <dsp:txXfrm>
        <a:off x="2959652" y="1066136"/>
        <a:ext cx="2107770" cy="1308711"/>
      </dsp:txXfrm>
    </dsp:sp>
    <dsp:sp modelId="{D982C316-AAD9-4342-B3EB-0A388CD2373E}">
      <dsp:nvSpPr>
        <dsp:cNvPr id="0" name=""/>
        <dsp:cNvSpPr/>
      </dsp:nvSpPr>
      <dsp:spPr>
        <a:xfrm>
          <a:off x="5351383" y="794338"/>
          <a:ext cx="2189202" cy="13901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B7E66-1884-45A7-B372-7573465E40B7}">
      <dsp:nvSpPr>
        <dsp:cNvPr id="0" name=""/>
        <dsp:cNvSpPr/>
      </dsp:nvSpPr>
      <dsp:spPr>
        <a:xfrm>
          <a:off x="5594627" y="1025420"/>
          <a:ext cx="2189202" cy="13901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Top Supplier: SUP041 (17.3 days)</a:t>
          </a:r>
        </a:p>
      </dsp:txBody>
      <dsp:txXfrm>
        <a:off x="5635343" y="1066136"/>
        <a:ext cx="2107770" cy="13087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67F3AC-6C48-4722-8EAC-FDB7BC6BDE5D}">
      <dsp:nvSpPr>
        <dsp:cNvPr id="0" name=""/>
        <dsp:cNvSpPr/>
      </dsp:nvSpPr>
      <dsp:spPr>
        <a:xfrm>
          <a:off x="145153" y="800136"/>
          <a:ext cx="1005669" cy="100566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0CC50E-B7B8-42AA-9BAC-84CFCEFB8245}">
      <dsp:nvSpPr>
        <dsp:cNvPr id="0" name=""/>
        <dsp:cNvSpPr/>
      </dsp:nvSpPr>
      <dsp:spPr>
        <a:xfrm>
          <a:off x="356344" y="1011326"/>
          <a:ext cx="583288" cy="583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5CC42-B477-4BAF-AF5D-73DEAE1070F7}">
      <dsp:nvSpPr>
        <dsp:cNvPr id="0" name=""/>
        <dsp:cNvSpPr/>
      </dsp:nvSpPr>
      <dsp:spPr>
        <a:xfrm>
          <a:off x="1366323" y="800136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Restock 262 under-reorder products urgently</a:t>
          </a:r>
        </a:p>
      </dsp:txBody>
      <dsp:txXfrm>
        <a:off x="1366323" y="800136"/>
        <a:ext cx="2370505" cy="1005669"/>
      </dsp:txXfrm>
    </dsp:sp>
    <dsp:sp modelId="{150D2CED-B317-4FA3-8701-86ED5BAB28CB}">
      <dsp:nvSpPr>
        <dsp:cNvPr id="0" name=""/>
        <dsp:cNvSpPr/>
      </dsp:nvSpPr>
      <dsp:spPr>
        <a:xfrm>
          <a:off x="4149871" y="800136"/>
          <a:ext cx="1005669" cy="10056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D34747-3694-4EB6-9498-CE4F9B62DF97}">
      <dsp:nvSpPr>
        <dsp:cNvPr id="0" name=""/>
        <dsp:cNvSpPr/>
      </dsp:nvSpPr>
      <dsp:spPr>
        <a:xfrm>
          <a:off x="4361061" y="1011326"/>
          <a:ext cx="583288" cy="583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74D980-DC76-485B-A484-7D2C29E291C2}">
      <dsp:nvSpPr>
        <dsp:cNvPr id="0" name=""/>
        <dsp:cNvSpPr/>
      </dsp:nvSpPr>
      <dsp:spPr>
        <a:xfrm>
          <a:off x="5371040" y="800136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Negotiate lead times with SUP041</a:t>
          </a:r>
        </a:p>
      </dsp:txBody>
      <dsp:txXfrm>
        <a:off x="5371040" y="800136"/>
        <a:ext cx="2370505" cy="1005669"/>
      </dsp:txXfrm>
    </dsp:sp>
    <dsp:sp modelId="{12FB229B-F89C-468B-ABE6-09227C605ACF}">
      <dsp:nvSpPr>
        <dsp:cNvPr id="0" name=""/>
        <dsp:cNvSpPr/>
      </dsp:nvSpPr>
      <dsp:spPr>
        <a:xfrm>
          <a:off x="145153" y="2545532"/>
          <a:ext cx="1005669" cy="100566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9ADDCB-8120-49B4-831A-7A9CB4E7FAD7}">
      <dsp:nvSpPr>
        <dsp:cNvPr id="0" name=""/>
        <dsp:cNvSpPr/>
      </dsp:nvSpPr>
      <dsp:spPr>
        <a:xfrm>
          <a:off x="356344" y="2756723"/>
          <a:ext cx="583288" cy="5832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A92267-3CE3-4A4C-9CAE-554D68F974F8}">
      <dsp:nvSpPr>
        <dsp:cNvPr id="0" name=""/>
        <dsp:cNvSpPr/>
      </dsp:nvSpPr>
      <dsp:spPr>
        <a:xfrm>
          <a:off x="1366323" y="2545532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Reallocate stock between underutilized warehouses</a:t>
          </a:r>
        </a:p>
      </dsp:txBody>
      <dsp:txXfrm>
        <a:off x="1366323" y="2545532"/>
        <a:ext cx="2370505" cy="1005669"/>
      </dsp:txXfrm>
    </dsp:sp>
    <dsp:sp modelId="{74660AAE-6F10-46DD-90C2-8E428B23CF09}">
      <dsp:nvSpPr>
        <dsp:cNvPr id="0" name=""/>
        <dsp:cNvSpPr/>
      </dsp:nvSpPr>
      <dsp:spPr>
        <a:xfrm>
          <a:off x="4149871" y="2545532"/>
          <a:ext cx="1005669" cy="100566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D217DD-2CE2-4336-97D1-AADA520CDFD8}">
      <dsp:nvSpPr>
        <dsp:cNvPr id="0" name=""/>
        <dsp:cNvSpPr/>
      </dsp:nvSpPr>
      <dsp:spPr>
        <a:xfrm>
          <a:off x="4361061" y="2756723"/>
          <a:ext cx="583288" cy="5832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71D57-9C87-4229-A104-593ADE6104EE}">
      <dsp:nvSpPr>
        <dsp:cNvPr id="0" name=""/>
        <dsp:cNvSpPr/>
      </dsp:nvSpPr>
      <dsp:spPr>
        <a:xfrm>
          <a:off x="5371040" y="2545532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Rotate slow-moving high-value items</a:t>
          </a:r>
        </a:p>
      </dsp:txBody>
      <dsp:txXfrm>
        <a:off x="5371040" y="2545532"/>
        <a:ext cx="2370505" cy="10056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7FA68B-1645-4987-B1F8-ADCECA3DBB11}">
      <dsp:nvSpPr>
        <dsp:cNvPr id="0" name=""/>
        <dsp:cNvSpPr/>
      </dsp:nvSpPr>
      <dsp:spPr>
        <a:xfrm>
          <a:off x="376435" y="10164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CB20E7-B81D-4B1B-B94C-5DFB14CDE04F}">
      <dsp:nvSpPr>
        <dsp:cNvPr id="0" name=""/>
        <dsp:cNvSpPr/>
      </dsp:nvSpPr>
      <dsp:spPr>
        <a:xfrm>
          <a:off x="61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D2C7E-4AC4-4F7A-A8EC-41A7184AA9BE}">
      <dsp:nvSpPr>
        <dsp:cNvPr id="0" name=""/>
        <dsp:cNvSpPr/>
      </dsp:nvSpPr>
      <dsp:spPr>
        <a:xfrm>
          <a:off x="2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2-page Power BI report </a:t>
          </a:r>
        </a:p>
      </dsp:txBody>
      <dsp:txXfrm>
        <a:off x="25435" y="2456402"/>
        <a:ext cx="1800000" cy="720000"/>
      </dsp:txXfrm>
    </dsp:sp>
    <dsp:sp modelId="{AECBF31D-B44D-453F-B150-17BA5AB008D1}">
      <dsp:nvSpPr>
        <dsp:cNvPr id="0" name=""/>
        <dsp:cNvSpPr/>
      </dsp:nvSpPr>
      <dsp:spPr>
        <a:xfrm>
          <a:off x="2491435" y="10164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2006A7-C0CE-4094-87AD-A2ECC6D70F64}">
      <dsp:nvSpPr>
        <dsp:cNvPr id="0" name=""/>
        <dsp:cNvSpPr/>
      </dsp:nvSpPr>
      <dsp:spPr>
        <a:xfrm>
          <a:off x="272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26700E-7895-429B-9EB5-49A476DFE44C}">
      <dsp:nvSpPr>
        <dsp:cNvPr id="0" name=""/>
        <dsp:cNvSpPr/>
      </dsp:nvSpPr>
      <dsp:spPr>
        <a:xfrm>
          <a:off x="214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Custom DAX Measures &amp; Tooltips</a:t>
          </a:r>
        </a:p>
      </dsp:txBody>
      <dsp:txXfrm>
        <a:off x="2140435" y="2456402"/>
        <a:ext cx="1800000" cy="720000"/>
      </dsp:txXfrm>
    </dsp:sp>
    <dsp:sp modelId="{2775F857-35A5-41D1-821F-B5E027E750EB}">
      <dsp:nvSpPr>
        <dsp:cNvPr id="0" name=""/>
        <dsp:cNvSpPr/>
      </dsp:nvSpPr>
      <dsp:spPr>
        <a:xfrm>
          <a:off x="4606435" y="10164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BC03EF-9BDF-438A-8CDF-C75D7623C77A}">
      <dsp:nvSpPr>
        <dsp:cNvPr id="0" name=""/>
        <dsp:cNvSpPr/>
      </dsp:nvSpPr>
      <dsp:spPr>
        <a:xfrm>
          <a:off x="484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919FBA-8F4A-49FF-BFA1-371487144150}">
      <dsp:nvSpPr>
        <dsp:cNvPr id="0" name=""/>
        <dsp:cNvSpPr/>
      </dsp:nvSpPr>
      <dsp:spPr>
        <a:xfrm>
          <a:off x="425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Slicers for category, supplier, country</a:t>
          </a:r>
        </a:p>
      </dsp:txBody>
      <dsp:txXfrm>
        <a:off x="4255435" y="2456402"/>
        <a:ext cx="1800000" cy="720000"/>
      </dsp:txXfrm>
    </dsp:sp>
    <dsp:sp modelId="{36FDD09F-B810-4E8E-8CAE-F86B8C34F8EC}">
      <dsp:nvSpPr>
        <dsp:cNvPr id="0" name=""/>
        <dsp:cNvSpPr/>
      </dsp:nvSpPr>
      <dsp:spPr>
        <a:xfrm>
          <a:off x="6721435" y="10164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AC7926-0688-463C-8553-B78B02BAA51E}">
      <dsp:nvSpPr>
        <dsp:cNvPr id="0" name=""/>
        <dsp:cNvSpPr/>
      </dsp:nvSpPr>
      <dsp:spPr>
        <a:xfrm>
          <a:off x="695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4FB14-524B-498C-9826-02ECC854AE09}">
      <dsp:nvSpPr>
        <dsp:cNvPr id="0" name=""/>
        <dsp:cNvSpPr/>
      </dsp:nvSpPr>
      <dsp:spPr>
        <a:xfrm>
          <a:off x="637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Drill-through pages and visual bookmarks</a:t>
          </a:r>
        </a:p>
      </dsp:txBody>
      <dsp:txXfrm>
        <a:off x="6370435" y="245640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ox Packages">
            <a:extLst>
              <a:ext uri="{FF2B5EF4-FFF2-40B4-BE49-F238E27FC236}">
                <a16:creationId xmlns:a16="http://schemas.microsoft.com/office/drawing/2014/main" id="{F85846E7-6496-A162-8C75-7A5EBCFC14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811" r="11975" b="-1"/>
          <a:stretch/>
        </p:blipFill>
        <p:spPr>
          <a:xfrm>
            <a:off x="29989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sz="5400" b="1" dirty="0">
                <a:solidFill>
                  <a:srgbClr val="FFFFFF"/>
                </a:solidFill>
              </a:rPr>
              <a:t>Inventory Management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FP20 Analytics Challenge 25</a:t>
            </a:r>
          </a:p>
          <a:p>
            <a:r>
              <a:rPr lang="en-GB" dirty="0">
                <a:solidFill>
                  <a:srgbClr val="FFFFFF"/>
                </a:solidFill>
              </a:rPr>
              <a:t>By [Shweta Vishwakarma]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IN" sz="3500">
                <a:solidFill>
                  <a:srgbClr val="FFFFFF"/>
                </a:solidFill>
              </a:rPr>
              <a:t>Technical Highlights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9F2EE3-5AF7-ED22-1644-7B40B99601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847675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396390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14244" y="-34538"/>
            <a:ext cx="4991553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66395" y="-23905"/>
            <a:ext cx="5028938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0164" y="-23905"/>
            <a:ext cx="5028938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1806" y="895483"/>
            <a:ext cx="4339674" cy="3011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037" y="188494"/>
            <a:ext cx="786278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037" y="188494"/>
            <a:ext cx="786278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87321" y="3578317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393" y="4910353"/>
            <a:ext cx="351068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393" y="4910353"/>
            <a:ext cx="351068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66850" y="4200769"/>
            <a:ext cx="2077150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66850" y="4200769"/>
            <a:ext cx="2077150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IN" sz="3500"/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700" dirty="0"/>
              <a:t>Power BI dashboard </a:t>
            </a:r>
            <a:r>
              <a:rPr lang="en-GB" sz="1700" dirty="0" err="1"/>
              <a:t>analyzing</a:t>
            </a:r>
            <a:r>
              <a:rPr lang="en-GB" sz="1700" dirty="0"/>
              <a:t> stock, suppliers, and inventory value. Built using DAX , interactive filters.</a:t>
            </a:r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2E233E18-4F1F-B50F-2134-F865A7881B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39" r="32048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57EACD-61CA-4775-9551-2078FC0BC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8403" y="5203828"/>
            <a:ext cx="1396122" cy="1557272"/>
            <a:chOff x="9731107" y="5203828"/>
            <a:chExt cx="1861478" cy="1557272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EA9CEFA-65DF-4773-AB16-4E0811348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203828"/>
              <a:ext cx="36465" cy="36221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B46568-197D-4462-A2AB-B32016E07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203828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A310550-C5D3-4B44-A74F-CA522D3EA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4320944-CB85-404B-ACEB-4C621A2DE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09ADAE-8ED7-4349-9F53-C9846B34A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4A30888-D632-4303-AD63-F9F6425F6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5203828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494E026-3245-4E27-8FA4-B5E50398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0980A2D-E8F8-4D53-96BD-549B6E43C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203828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2DDE9-70F9-46DE-A98D-A9E6A15B0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D6359C0-FED2-4F38-AF2C-D2CCB137C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731DFD6-7643-4367-B357-419597215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D5AD929-BDD1-4C17-B069-7F26DA239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A89B223-AC6D-428A-ADA0-A8107F132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55AE910-CDA0-467B-91F1-30022FC702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356051"/>
              <a:ext cx="36465" cy="36221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280BBB4-49D0-40C7-949B-CE40E918B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356046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5A691FB-DA8E-4CB6-B2CB-43996A8A6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6ABC7EF-0297-4356-A5FE-85B70C226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2A4C124-2BE2-47A7-88BD-0D0E70225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77B5782-F97B-49E6-B4CF-05080D43F7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356051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B45F28A-82A7-4E2A-AC1D-A9080F5F5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04D3904-C2B3-4481-9AD0-4F4B97BF7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356044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7E99BD2-8425-452F-BBC9-DA271A4D4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356044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826B2E-CE5F-4751-AB16-2F5D38E0D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356044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3D69C59-2023-4CEC-BA7C-5EE1834EC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356044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B90D7BC-1D4E-4E24-B1E4-700CFE90C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35604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9425F03-8DA8-4B30-8D52-0F823F557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356046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5042418-2AFD-437C-BDFE-95057749D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508030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F7247EC-FBD7-42B0-89E1-981401897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508030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642B17A-8F41-4932-B0D0-CAA198A36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BC09251-BDF7-47DB-8213-2FD24431C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F3F5D47-FD51-41B4-B385-72FB1B83F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FEDA36F-4DFB-4CF9-AFCB-DF2830797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5508030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4B82A4E-24F2-4AF9-ACD9-032004D5C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48A1B0D-4A06-45BC-B4BC-CFC5300FB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508025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5FAD49E-FD72-4576-A940-2428587BC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0C5050F-FCF4-41AE-A014-DA0E79C9D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05C37E2-39BD-41F3-A48B-0D6656AFD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ADE8E63-21C2-4361-9759-81558A67F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BB2F91E-6261-407E-AB8B-BC2971C5E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508025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1B8D98F-3287-4463-9C66-4D5562880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660254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4B4DF75-5954-4360-BD08-C0F14F07B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660248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9646D91-7334-4EF7-854E-31229C0EB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B52D0D3-BAB6-4E87-A7E3-042FE194E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C99FAD0-CAF0-416B-A5C2-BF67795C5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E22E26C-C150-4D82-9949-7CBE6C6E3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660254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072F62D-B9FA-4CBD-8427-DCDAE9724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A5E7E19-8DF1-4E35-B975-14DB353C5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660246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29CC129-69D0-48B1-969C-406A8EC16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863A762-C2BE-4B7F-8F77-FB38598FD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75ED5B7-A269-4716-8A91-60C4640BC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53D700F-89B5-47C3-88CF-F491CCA23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60B6165-C5E0-4495-B9AC-5D3FAA17C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66025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2C06BE7-B255-49E8-AFD7-16EA0DEE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812233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62BAA60-4FD3-4ED5-85B8-FA1AEBB54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81223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D285C5F-B15D-4C99-876E-11EA0EDDB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1D3315B-6CF6-4B8A-9AD6-15E8ED774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2316A1B-DF30-4B08-A25E-634088C3A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3B9824C-F3A0-4BB5-BA2D-E7B2C873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81223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74AA607-331A-4D12-9628-01D4184C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C5FC238-AD32-4501-B2D5-55A3F1409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81223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2651C95-EE88-4D97-A4BD-842E093F0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D800BB2-C68A-40A6-8CD4-A733BD0DB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697780E-7DCF-4651-9953-FE1A7062C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B417FEE-0006-405F-A3EF-741EC0C6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D2CA75D-333A-4FC0-A35C-150218932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8122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1FE7FEB-856E-4B91-9524-7CB608A04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964459"/>
              <a:ext cx="36465" cy="36221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815A820-71A2-4F06-909A-802956FC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964453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135222E-6463-4F37-A52D-8E5F48B17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4C684AC-F7CB-4096-BD97-E024A220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AEB483C-20AB-4095-912D-AB52A7C32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D1625C5-4D6F-4AF0-8F52-3E430AD86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964459"/>
              <a:ext cx="36221" cy="36221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E6AC22C-25A4-400A-8E40-0DA9119C5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4586291-7B87-4844-A3C7-1B10E7070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964451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E6C849B-AC63-4611-9425-967763280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96445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DD2AB7-F94D-4A1E-8D17-3A8418C7D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96445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99CE3DE-A5D3-4CBC-9771-BA0D4A71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96445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51F4BCD-DCFB-49C5-AA53-912A2644D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9644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17BD47A-2F24-467E-A016-650656A35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964453"/>
              <a:ext cx="36218" cy="36221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60F5B69-D34A-4A38-AC4F-E04BB730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6116440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6D5DFC6-ED6D-4E93-BBFD-32876861C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6116440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46009FB-3E9E-46F5-9DC9-B225C7B7D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10C4A9D-1BAD-4C1A-B643-39CEA7C56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3786231-B3C8-45C0-AB76-F0F35D7E1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E05DBD8-3FC9-47DE-88E7-849A2BE28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6116440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8B45623-D400-48AE-99CB-C50EF8208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50817F4-286D-4A64-A707-319964118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6116435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E2CBB23-BC03-4233-B66D-F3E1BC361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611643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5B057C8-A242-41ED-B0DB-78B245C07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611643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CB4C1C0-5F41-4E24-A7CD-AFB1DE7B3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61164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153209C-5637-4CEC-AB94-73A0EA2C7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611643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7A55A31-FEC9-482A-B837-965828913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3BA94A3-F00C-4D17-9254-A955E4414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6268419"/>
              <a:ext cx="36465" cy="36219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A2902DE-23EF-49CE-A669-B9096A9D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6268419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5780746-7CB1-459B-ACF8-EE4C8FA2D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EC72100-CCC7-485B-AB73-AFE6263C2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0330226-7157-4C26-8B12-849E7E40B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6FC5CE2-A4E9-48A9-A687-9D3CBDF2C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6268419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71F8A61-039C-4875-ABD2-DDAD0AF61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E9C48D7-E617-453A-95A7-4CBADCB70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68" y="6268419"/>
              <a:ext cx="36221" cy="36219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028847A-3236-456C-ABCA-F17FACC74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50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68F10DA-E024-4DFF-B71A-284CE3783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73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D1258F2-08D2-4674-BB2B-00DA3F054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54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CA4E673-ADD3-4C6A-B67D-077CD7F76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80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8412C5A-7E5C-437B-A36E-FD4ADC57E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57" y="6268417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56AC8FA-ED34-4749-9A15-E878B4088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6420645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EE8845F-6312-4CB4-8345-10FAA6E91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6420645"/>
              <a:ext cx="36221" cy="36221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649974-BABE-465B-934C-798CD398A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A2E8120-B8AC-4058-AB81-44A99CF53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B3ACBEF-904A-4B73-A8B1-3A62AC125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80CD75B-0C3D-4186-B1D8-E58A7580E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6420645"/>
              <a:ext cx="36221" cy="36221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17D40FB-488F-4EFD-9019-8E5802A73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89A9FA-C815-459B-8D43-862AC2805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68" y="642065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A360E5B-3ABC-46DD-9DFE-5D8D1D4D2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50" y="642066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BCC9121-E8F5-49AE-869E-1245398D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73" y="642066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190A7C8-B00C-4DCB-929A-32881103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54" y="642066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BC02C4-69CC-4293-9249-E28D9F2C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80" y="642067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4748328-B03B-4EDD-96F0-DAF652720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57" y="6420679"/>
              <a:ext cx="36218" cy="36221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7E29EF6-5C38-4836-AE46-64215DD78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6572627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33BC27D-A755-4489-B73A-5B0EA4BD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6572627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018ADBF-7412-4D0F-BC0F-8710DB9A4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6572627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70D54CD-D372-4C7F-B2AC-AB600FE52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572627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BB9398E-F21C-4918-8C5A-90735B80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6572627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A7E3180-5F52-4B48-B3BD-F02177C4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6572627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657DEC7-1A91-41CA-B3FD-593EFF942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572627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F66DBED-0EF0-4BC7-A733-8CEB9301F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68" y="6572658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27BC7E2-BB50-457E-8D53-CBADC3D0A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50" y="657265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E5B2F2A-FBC8-42A5-9305-B5C98A24D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73" y="657265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7BC862E-B59F-4BFB-A777-05409E727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54" y="657265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3FB1571-92E7-4829-BCCD-7DCB0FE98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80" y="657265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4F917C1-A8BC-4A0E-AE36-F9D0BE981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57" y="657265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6F8931C-3AC8-4029-B30C-5361BFBCA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07" y="6724848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76E87F7-1BC0-472D-B19E-FFB494247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3" y="6724848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65149F4-5FFD-4DA3-B387-25DDFF149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2" y="672484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CC143A2-5B71-45E0-A5DC-1AE44CF2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72484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29C66E6-99F1-4166-B11B-8C47DD310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7" y="672484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D782C24-70D1-4DF0-A631-9FA264292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0" y="6724848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04EA4D6-FB90-4EE9-9C94-FACE6D79A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72484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71E17C7-CF11-4295-85DA-5237670B3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68" y="6724881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3AF0AFB-AF22-44B2-B981-AF6098F19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50" y="672488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C7A3631-6B95-4E40-89A4-0DC231A1A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73" y="672488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E320EDD3-FA1E-4F06-B5E6-86BA66BFF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54" y="672488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5CB6263-11E9-4CF8-B171-7C627720C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80" y="672488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9FB7707-C4F1-4107-A1AA-C702870A5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67" y="6724876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244" y="1202026"/>
            <a:ext cx="3022599" cy="4406508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Dataset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171" y="1257565"/>
            <a:ext cx="391287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5000 product records with attributes like stock levels, lead time, reorder point, pricing, and country-level storage.</a:t>
            </a:r>
          </a:p>
        </p:txBody>
      </p:sp>
      <p:grpSp>
        <p:nvGrpSpPr>
          <p:cNvPr id="155" name="Graphic 190">
            <a:extLst>
              <a:ext uri="{FF2B5EF4-FFF2-40B4-BE49-F238E27FC236}">
                <a16:creationId xmlns:a16="http://schemas.microsoft.com/office/drawing/2014/main" id="{55A100E1-E66E-4ED2-A56A-F7A819228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8648" y="725954"/>
            <a:ext cx="1199122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AB9672F-EB60-4C69-965D-C7AD5217C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7B9190C-E3A6-476A-9BBD-79CC3E7A0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9" name="Graphic 212">
            <a:extLst>
              <a:ext uri="{FF2B5EF4-FFF2-40B4-BE49-F238E27FC236}">
                <a16:creationId xmlns:a16="http://schemas.microsoft.com/office/drawing/2014/main" id="{CAB9AD4F-A248-4D49-8779-CE40E64C0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3443" y="315927"/>
            <a:ext cx="69915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61" name="Graphic 212">
            <a:extLst>
              <a:ext uri="{FF2B5EF4-FFF2-40B4-BE49-F238E27FC236}">
                <a16:creationId xmlns:a16="http://schemas.microsoft.com/office/drawing/2014/main" id="{3D4C1981-3D8B-446C-BFAE-E7EE5CF2D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3443" y="315927"/>
            <a:ext cx="69915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223477" y="2358"/>
            <a:ext cx="1407490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972226" y="6114337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77" y="5721108"/>
            <a:ext cx="1696473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87D48-3188-7BA0-4703-2A055E6AF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28" y="1118488"/>
            <a:ext cx="8939194" cy="50506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0818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335A262-7106-4571-BE09-CFA60A9D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6F043C-2A2A-4ECE-99FC-9670FAF9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600200" y="685800"/>
            <a:ext cx="75438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85800"/>
            <a:ext cx="4474660" cy="1876984"/>
          </a:xfrm>
        </p:spPr>
        <p:txBody>
          <a:bodyPr anchor="t">
            <a:normAutofit/>
          </a:bodyPr>
          <a:lstStyle/>
          <a:p>
            <a:pPr algn="l"/>
            <a:r>
              <a:rPr lang="en-GB" dirty="0"/>
              <a:t>Page 1 – Overview Dashboard KPIs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6FE5A8-8C9A-4D97-A7C4-21492965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823" y="685797"/>
            <a:ext cx="89154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41179-4E06-B552-6C8B-9A234095B2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95" r="25743" b="2"/>
          <a:stretch/>
        </p:blipFill>
        <p:spPr>
          <a:xfrm>
            <a:off x="5663381" y="1048447"/>
            <a:ext cx="3086172" cy="48050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6297F2B-78AD-4022-83A4-78FC55E11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4846" y="6172201"/>
            <a:ext cx="89154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E62856-301D-6F1F-A7F2-8358ACBE5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9464298"/>
              </p:ext>
            </p:extLst>
          </p:nvPr>
        </p:nvGraphicFramePr>
        <p:xfrm>
          <a:off x="1097280" y="2562784"/>
          <a:ext cx="3815379" cy="3609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2336E-47C8-982C-526C-E673471BE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21" y="1159383"/>
            <a:ext cx="8929945" cy="4956118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5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629757" cy="1554480"/>
          </a:xfrm>
        </p:spPr>
        <p:txBody>
          <a:bodyPr anchor="ctr">
            <a:normAutofit/>
          </a:bodyPr>
          <a:lstStyle/>
          <a:p>
            <a:r>
              <a:rPr lang="en-IN" sz="4200"/>
              <a:t>Page 2 – Deep Dive Insights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66C06E-7AE2-B8DD-E160-9911756697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2681421"/>
              </p:ext>
            </p:extLst>
          </p:nvPr>
        </p:nvGraphicFramePr>
        <p:xfrm>
          <a:off x="678451" y="3017519"/>
          <a:ext cx="778383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500"/>
              <a:t>Business Questions Answered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endParaRPr lang="en-GB" sz="1700" dirty="0"/>
          </a:p>
          <a:p>
            <a:r>
              <a:rPr lang="en-GB" sz="1700" dirty="0"/>
              <a:t>Top Stocked Category: Clothing</a:t>
            </a:r>
          </a:p>
          <a:p>
            <a:r>
              <a:rPr lang="en-GB" sz="1700" dirty="0"/>
              <a:t>Top Warehouse: AISLE-02/03-SHELF-11 (13 SKUs)</a:t>
            </a:r>
          </a:p>
          <a:p>
            <a:r>
              <a:rPr lang="en-GB" sz="1700" dirty="0"/>
              <a:t>Top Country: Germany, Spain, Belgium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3CADF-3A47-1653-B4FB-B0978F8475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849" r="38609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59863"/>
            <a:ext cx="7886700" cy="1004594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Business Recommendations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22" y="1587970"/>
            <a:ext cx="8274756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0B3B4CE8-63B2-3AEF-3434-75A1C3AC16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5212219"/>
              </p:ext>
            </p:extLst>
          </p:nvPr>
        </p:nvGraphicFramePr>
        <p:xfrm>
          <a:off x="628650" y="1800911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181</Words>
  <Application>Microsoft Office PowerPoint</Application>
  <PresentationFormat>On-screen Show (4:3)</PresentationFormat>
  <Paragraphs>32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Helvetica Neue Medium</vt:lpstr>
      <vt:lpstr>Office Theme</vt:lpstr>
      <vt:lpstr>Inventory Management Analysis</vt:lpstr>
      <vt:lpstr>Project Overview</vt:lpstr>
      <vt:lpstr>Dataset Summary</vt:lpstr>
      <vt:lpstr>PowerPoint Presentation</vt:lpstr>
      <vt:lpstr>Page 1 – Overview Dashboard KPIs</vt:lpstr>
      <vt:lpstr>PowerPoint Presentation</vt:lpstr>
      <vt:lpstr>Page 2 – Deep Dive Insights</vt:lpstr>
      <vt:lpstr>Business Questions Answered</vt:lpstr>
      <vt:lpstr>Business Recommendations</vt:lpstr>
      <vt:lpstr>Technical Highlights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Shweta Vishwakarma</cp:lastModifiedBy>
  <cp:revision>3</cp:revision>
  <dcterms:created xsi:type="dcterms:W3CDTF">2013-01-27T09:14:16Z</dcterms:created>
  <dcterms:modified xsi:type="dcterms:W3CDTF">2025-05-01T23:56:27Z</dcterms:modified>
  <cp:category/>
</cp:coreProperties>
</file>